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8"/>
  </p:notesMasterIdLst>
  <p:sldIdLst>
    <p:sldId id="312" r:id="rId2"/>
    <p:sldId id="261" r:id="rId3"/>
    <p:sldId id="258" r:id="rId4"/>
    <p:sldId id="262" r:id="rId5"/>
    <p:sldId id="259" r:id="rId6"/>
    <p:sldId id="257" r:id="rId7"/>
    <p:sldId id="256" r:id="rId8"/>
    <p:sldId id="260" r:id="rId9"/>
    <p:sldId id="263" r:id="rId10"/>
    <p:sldId id="264" r:id="rId11"/>
    <p:sldId id="283" r:id="rId12"/>
    <p:sldId id="265" r:id="rId13"/>
    <p:sldId id="310" r:id="rId14"/>
    <p:sldId id="266" r:id="rId15"/>
    <p:sldId id="267" r:id="rId16"/>
    <p:sldId id="268" r:id="rId17"/>
    <p:sldId id="276" r:id="rId18"/>
    <p:sldId id="277" r:id="rId19"/>
    <p:sldId id="278" r:id="rId20"/>
    <p:sldId id="279" r:id="rId21"/>
    <p:sldId id="280" r:id="rId22"/>
    <p:sldId id="281" r:id="rId23"/>
    <p:sldId id="282" r:id="rId24"/>
    <p:sldId id="285" r:id="rId25"/>
    <p:sldId id="284" r:id="rId26"/>
    <p:sldId id="287" r:id="rId27"/>
    <p:sldId id="288" r:id="rId28"/>
    <p:sldId id="289" r:id="rId29"/>
    <p:sldId id="293" r:id="rId30"/>
    <p:sldId id="291" r:id="rId31"/>
    <p:sldId id="298" r:id="rId32"/>
    <p:sldId id="294" r:id="rId33"/>
    <p:sldId id="295" r:id="rId34"/>
    <p:sldId id="296" r:id="rId35"/>
    <p:sldId id="297" r:id="rId36"/>
    <p:sldId id="299" r:id="rId37"/>
    <p:sldId id="301" r:id="rId38"/>
    <p:sldId id="302" r:id="rId39"/>
    <p:sldId id="303" r:id="rId40"/>
    <p:sldId id="304" r:id="rId41"/>
    <p:sldId id="305" r:id="rId42"/>
    <p:sldId id="306" r:id="rId43"/>
    <p:sldId id="307" r:id="rId44"/>
    <p:sldId id="308" r:id="rId45"/>
    <p:sldId id="309" r:id="rId46"/>
    <p:sldId id="311"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02BC"/>
    <a:srgbClr val="E802D8"/>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4E75B2-CDB9-43F2-A7EB-0F476AFF4AD8}" type="datetimeFigureOut">
              <a:rPr lang="ru-RU" smtClean="0"/>
              <a:t>23.09.2014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AF52E5-2693-4F29-8074-A9E43982995D}" type="slidenum">
              <a:rPr lang="ru-RU" smtClean="0"/>
              <a:t>‹#›</a:t>
            </a:fld>
            <a:endParaRPr lang="ru-RU"/>
          </a:p>
        </p:txBody>
      </p:sp>
    </p:spTree>
    <p:extLst>
      <p:ext uri="{BB962C8B-B14F-4D97-AF65-F5344CB8AC3E}">
        <p14:creationId xmlns:p14="http://schemas.microsoft.com/office/powerpoint/2010/main" val="1213954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B4C71EC6-210F-42DE-9C53-41977AD35B3D}" type="datetimeFigureOut">
              <a:rPr lang="ru-RU" smtClean="0"/>
              <a:t>23.09.2014</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23.09.2014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23.09.2014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23.09.2014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23.09.2014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23.09.2014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23.09.2014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23.09.2014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23.09.2014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23.09.2014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23.09.2014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2">
                <a:shade val="30000"/>
                <a:satMod val="200000"/>
              </a:schemeClr>
              <a:schemeClr val="bg2">
                <a:tint val="20000"/>
              </a:schemeClr>
            </a:duotone>
            <a:extLst>
              <a:ext uri="{BEBA8EAE-BF5A-486C-A8C5-ECC9F3942E4B}">
                <a14:imgProps xmlns:a14="http://schemas.microsoft.com/office/drawing/2010/main">
                  <a14:imgLayer r:embed="rId14">
                    <a14:imgEffect>
                      <a14:colorTemperature colorTemp="4700"/>
                    </a14:imgEffect>
                    <a14:imgEffect>
                      <a14:brightnessContrast bright="3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5"/>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4C71EC6-210F-42DE-9C53-41977AD35B3D}" type="datetimeFigureOut">
              <a:rPr lang="ru-RU" smtClean="0"/>
              <a:t>23.09.2014</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r>
              <a:rPr lang="uk-UA" sz="3100" dirty="0" smtClean="0">
                <a:solidFill>
                  <a:srgbClr val="CA02BC"/>
                </a:solidFill>
                <a:latin typeface="GungsuhChe" panose="02030609000101010101" pitchFamily="49" charset="-127"/>
                <a:ea typeface="GungsuhChe" panose="02030609000101010101" pitchFamily="49" charset="-127"/>
              </a:rPr>
              <a:t>Презентація на тему:</a:t>
            </a:r>
            <a:r>
              <a:rPr lang="uk-UA" dirty="0" smtClean="0">
                <a:solidFill>
                  <a:srgbClr val="0070C0"/>
                </a:solidFill>
                <a:latin typeface="GungsuhChe" panose="02030609000101010101" pitchFamily="49" charset="-127"/>
                <a:ea typeface="GungsuhChe" panose="02030609000101010101" pitchFamily="49" charset="-127"/>
              </a:rPr>
              <a:t/>
            </a:r>
            <a:br>
              <a:rPr lang="uk-UA" dirty="0" smtClean="0">
                <a:solidFill>
                  <a:srgbClr val="0070C0"/>
                </a:solidFill>
                <a:latin typeface="GungsuhChe" panose="02030609000101010101" pitchFamily="49" charset="-127"/>
                <a:ea typeface="GungsuhChe" panose="02030609000101010101" pitchFamily="49" charset="-127"/>
              </a:rPr>
            </a:br>
            <a:r>
              <a:rPr lang="uk-UA" b="1" u="sng" dirty="0" smtClean="0">
                <a:solidFill>
                  <a:srgbClr val="FF0000"/>
                </a:solidFill>
                <a:effectLst>
                  <a:outerShdw blurRad="38100" dist="38100" dir="2700000" algn="tl">
                    <a:srgbClr val="000000">
                      <a:alpha val="43137"/>
                    </a:srgbClr>
                  </a:outerShdw>
                </a:effectLst>
                <a:latin typeface="Comic Sans MS" panose="030F0702030302020204" pitchFamily="66" charset="0"/>
              </a:rPr>
              <a:t>«Волосся людини»</a:t>
            </a:r>
            <a:endParaRPr lang="ru-RU" b="1" u="sng"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3" name="Текст 2"/>
          <p:cNvSpPr>
            <a:spLocks noGrp="1"/>
          </p:cNvSpPr>
          <p:nvPr>
            <p:ph type="body" idx="1"/>
          </p:nvPr>
        </p:nvSpPr>
        <p:spPr>
          <a:xfrm>
            <a:off x="1763688" y="1484784"/>
            <a:ext cx="6248400" cy="1566862"/>
          </a:xfrm>
          <a:effectLst>
            <a:outerShdw blurRad="50800" dist="38100" dir="8100000" algn="tr" rotWithShape="0">
              <a:prstClr val="black">
                <a:alpha val="40000"/>
              </a:prstClr>
            </a:outerShdw>
          </a:effectLst>
        </p:spPr>
        <p:txBody>
          <a:bodyPr>
            <a:normAutofit/>
          </a:bodyPr>
          <a:lstStyle/>
          <a:p>
            <a:pPr algn="r"/>
            <a:r>
              <a:rPr lang="uk-UA" sz="1800" b="1" dirty="0" smtClean="0">
                <a:solidFill>
                  <a:srgbClr val="7030A0"/>
                </a:solidFill>
                <a:latin typeface="Comic Sans MS" panose="030F0702030302020204" pitchFamily="66" charset="0"/>
              </a:rPr>
              <a:t>Підготувала учениця 1 курсу 12 групи ПМ-14</a:t>
            </a:r>
          </a:p>
          <a:p>
            <a:pPr algn="r"/>
            <a:r>
              <a:rPr lang="uk-UA" sz="1800" b="1" dirty="0" smtClean="0">
                <a:solidFill>
                  <a:srgbClr val="7030A0"/>
                </a:solidFill>
                <a:latin typeface="Comic Sans MS" panose="030F0702030302020204" pitchFamily="66" charset="0"/>
              </a:rPr>
              <a:t>Романенко Ірина Сергіївна</a:t>
            </a:r>
          </a:p>
        </p:txBody>
      </p:sp>
    </p:spTree>
    <p:extLst>
      <p:ext uri="{BB962C8B-B14F-4D97-AF65-F5344CB8AC3E}">
        <p14:creationId xmlns:p14="http://schemas.microsoft.com/office/powerpoint/2010/main" val="351860124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1268760"/>
            <a:ext cx="6840760" cy="4320480"/>
          </a:xfrm>
        </p:spPr>
        <p:txBody>
          <a:bodyPr>
            <a:normAutofit/>
          </a:bodyPr>
          <a:lstStyle/>
          <a:p>
            <a:r>
              <a:rPr lang="ru-RU" sz="2400" u="sng" dirty="0" err="1">
                <a:latin typeface="Comic Sans MS" panose="030F0702030302020204" pitchFamily="66" charset="0"/>
              </a:rPr>
              <a:t>Сухе</a:t>
            </a:r>
            <a:r>
              <a:rPr lang="ru-RU" sz="2400" u="sng" dirty="0">
                <a:latin typeface="Comic Sans MS" panose="030F0702030302020204" pitchFamily="66" charset="0"/>
              </a:rPr>
              <a:t> </a:t>
            </a:r>
            <a:r>
              <a:rPr lang="ru-RU" sz="2400" u="sng" dirty="0" err="1">
                <a:latin typeface="Comic Sans MS" panose="030F0702030302020204" pitchFamily="66" charset="0"/>
              </a:rPr>
              <a:t>волосся</a:t>
            </a:r>
            <a:r>
              <a:rPr lang="ru-RU" dirty="0">
                <a:latin typeface="Comic Sans MS" panose="030F0702030302020204" pitchFamily="66" charset="0"/>
              </a:rPr>
              <a:t>. </a:t>
            </a:r>
            <a:r>
              <a:rPr lang="ru-RU" dirty="0" err="1">
                <a:latin typeface="Comic Sans MS" panose="030F0702030302020204" pitchFamily="66" charset="0"/>
              </a:rPr>
              <a:t>Активність</a:t>
            </a:r>
            <a:r>
              <a:rPr lang="ru-RU" dirty="0">
                <a:latin typeface="Comic Sans MS" panose="030F0702030302020204" pitchFamily="66" charset="0"/>
              </a:rPr>
              <a:t> </a:t>
            </a:r>
            <a:r>
              <a:rPr lang="ru-RU" dirty="0" err="1">
                <a:latin typeface="Comic Sans MS" panose="030F0702030302020204" pitchFamily="66" charset="0"/>
              </a:rPr>
              <a:t>сальних</a:t>
            </a:r>
            <a:r>
              <a:rPr lang="ru-RU" dirty="0">
                <a:latin typeface="Comic Sans MS" panose="030F0702030302020204" pitchFamily="66" charset="0"/>
              </a:rPr>
              <a:t> </a:t>
            </a:r>
            <a:r>
              <a:rPr lang="ru-RU" dirty="0" err="1">
                <a:latin typeface="Comic Sans MS" panose="030F0702030302020204" pitchFamily="66" charset="0"/>
              </a:rPr>
              <a:t>залоз</a:t>
            </a:r>
            <a:r>
              <a:rPr lang="ru-RU" dirty="0">
                <a:latin typeface="Comic Sans MS" panose="030F0702030302020204" pitchFamily="66" charset="0"/>
              </a:rPr>
              <a:t> </a:t>
            </a:r>
            <a:r>
              <a:rPr lang="ru-RU" dirty="0" err="1">
                <a:latin typeface="Comic Sans MS" panose="030F0702030302020204" pitchFamily="66" charset="0"/>
              </a:rPr>
              <a:t>низька</a:t>
            </a:r>
            <a:r>
              <a:rPr lang="ru-RU" dirty="0">
                <a:latin typeface="Comic Sans MS" panose="030F0702030302020204" pitchFamily="66" charset="0"/>
              </a:rPr>
              <a:t> і секрету </a:t>
            </a:r>
            <a:r>
              <a:rPr lang="ru-RU" dirty="0" err="1">
                <a:latin typeface="Comic Sans MS" panose="030F0702030302020204" pitchFamily="66" charset="0"/>
              </a:rPr>
              <a:t>їх</a:t>
            </a:r>
            <a:r>
              <a:rPr lang="ru-RU" dirty="0">
                <a:latin typeface="Comic Sans MS" panose="030F0702030302020204" pitchFamily="66" charset="0"/>
              </a:rPr>
              <a:t> не </a:t>
            </a:r>
            <a:r>
              <a:rPr lang="ru-RU" dirty="0" err="1">
                <a:latin typeface="Comic Sans MS" panose="030F0702030302020204" pitchFamily="66" charset="0"/>
              </a:rPr>
              <a:t>вистачає</a:t>
            </a:r>
            <a:r>
              <a:rPr lang="ru-RU" dirty="0">
                <a:latin typeface="Comic Sans MS" panose="030F0702030302020204" pitchFamily="66" charset="0"/>
              </a:rPr>
              <a:t> для </a:t>
            </a:r>
            <a:r>
              <a:rPr lang="ru-RU" dirty="0" err="1">
                <a:latin typeface="Comic Sans MS" panose="030F0702030302020204" pitchFamily="66" charset="0"/>
              </a:rPr>
              <a:t>змащування</a:t>
            </a:r>
            <a:r>
              <a:rPr lang="ru-RU" dirty="0">
                <a:latin typeface="Comic Sans MS" panose="030F0702030302020204" pitchFamily="66" charset="0"/>
              </a:rPr>
              <a:t>. Причиною </a:t>
            </a:r>
            <a:r>
              <a:rPr lang="ru-RU" dirty="0" err="1">
                <a:latin typeface="Comic Sans MS" panose="030F0702030302020204" pitchFamily="66" charset="0"/>
              </a:rPr>
              <a:t>може</a:t>
            </a:r>
            <a:r>
              <a:rPr lang="ru-RU" dirty="0">
                <a:latin typeface="Comic Sans MS" panose="030F0702030302020204" pitchFamily="66" charset="0"/>
              </a:rPr>
              <a:t> бути </a:t>
            </a:r>
            <a:r>
              <a:rPr lang="ru-RU" dirty="0" err="1">
                <a:latin typeface="Comic Sans MS" panose="030F0702030302020204" pitchFamily="66" charset="0"/>
              </a:rPr>
              <a:t>індивідуальні</a:t>
            </a:r>
            <a:r>
              <a:rPr lang="ru-RU" dirty="0">
                <a:latin typeface="Comic Sans MS" panose="030F0702030302020204" pitchFamily="66" charset="0"/>
              </a:rPr>
              <a:t> </a:t>
            </a:r>
            <a:r>
              <a:rPr lang="ru-RU" dirty="0" err="1">
                <a:latin typeface="Comic Sans MS" panose="030F0702030302020204" pitchFamily="66" charset="0"/>
              </a:rPr>
              <a:t>особливості</a:t>
            </a:r>
            <a:r>
              <a:rPr lang="ru-RU" dirty="0">
                <a:latin typeface="Comic Sans MS" panose="030F0702030302020204" pitchFamily="66" charset="0"/>
              </a:rPr>
              <a:t> </a:t>
            </a:r>
            <a:r>
              <a:rPr lang="ru-RU" dirty="0" err="1">
                <a:latin typeface="Comic Sans MS" panose="030F0702030302020204" pitchFamily="66" charset="0"/>
              </a:rPr>
              <a:t>людини</a:t>
            </a:r>
            <a:r>
              <a:rPr lang="ru-RU" dirty="0">
                <a:latin typeface="Comic Sans MS" panose="030F0702030302020204" pitchFamily="66" charset="0"/>
              </a:rPr>
              <a:t>, </a:t>
            </a:r>
            <a:r>
              <a:rPr lang="ru-RU" dirty="0" err="1">
                <a:latin typeface="Comic Sans MS" panose="030F0702030302020204" pitchFamily="66" charset="0"/>
              </a:rPr>
              <a:t>її</a:t>
            </a:r>
            <a:r>
              <a:rPr lang="ru-RU" dirty="0">
                <a:latin typeface="Comic Sans MS" panose="030F0702030302020204" pitchFamily="66" charset="0"/>
              </a:rPr>
              <a:t> </a:t>
            </a:r>
            <a:r>
              <a:rPr lang="ru-RU" dirty="0" err="1">
                <a:latin typeface="Comic Sans MS" panose="030F0702030302020204" pitchFamily="66" charset="0"/>
              </a:rPr>
              <a:t>вік</a:t>
            </a:r>
            <a:r>
              <a:rPr lang="ru-RU" dirty="0">
                <a:latin typeface="Comic Sans MS" panose="030F0702030302020204" pitchFamily="66" charset="0"/>
              </a:rPr>
              <a:t>, </a:t>
            </a:r>
            <a:r>
              <a:rPr lang="ru-RU" dirty="0" err="1">
                <a:latin typeface="Comic Sans MS" panose="030F0702030302020204" pitchFamily="66" charset="0"/>
              </a:rPr>
              <a:t>хімічна</a:t>
            </a:r>
            <a:r>
              <a:rPr lang="ru-RU" dirty="0">
                <a:latin typeface="Comic Sans MS" panose="030F0702030302020204" pitchFamily="66" charset="0"/>
              </a:rPr>
              <a:t> завивка, </a:t>
            </a:r>
            <a:r>
              <a:rPr lang="ru-RU" dirty="0" err="1">
                <a:latin typeface="Comic Sans MS" panose="030F0702030302020204" pitchFamily="66" charset="0"/>
              </a:rPr>
              <a:t>фарбування</a:t>
            </a:r>
            <a:r>
              <a:rPr lang="ru-RU" dirty="0">
                <a:latin typeface="Comic Sans MS" panose="030F0702030302020204" pitchFamily="66" charset="0"/>
              </a:rPr>
              <a:t> </a:t>
            </a:r>
            <a:r>
              <a:rPr lang="ru-RU" dirty="0" err="1">
                <a:latin typeface="Comic Sans MS" panose="030F0702030302020204" pitchFamily="66" charset="0"/>
              </a:rPr>
              <a:t>волосся</a:t>
            </a:r>
            <a:r>
              <a:rPr lang="ru-RU" dirty="0">
                <a:latin typeface="Comic Sans MS" panose="030F0702030302020204" pitchFamily="66" charset="0"/>
              </a:rPr>
              <a:t>, </a:t>
            </a:r>
            <a:r>
              <a:rPr lang="ru-RU" dirty="0" err="1">
                <a:latin typeface="Comic Sans MS" panose="030F0702030302020204" pitchFamily="66" charset="0"/>
              </a:rPr>
              <a:t>тривале</a:t>
            </a:r>
            <a:r>
              <a:rPr lang="ru-RU" dirty="0">
                <a:latin typeface="Comic Sans MS" panose="030F0702030302020204" pitchFamily="66" charset="0"/>
              </a:rPr>
              <a:t> </a:t>
            </a:r>
            <a:r>
              <a:rPr lang="ru-RU" dirty="0" err="1">
                <a:latin typeface="Comic Sans MS" panose="030F0702030302020204" pitchFamily="66" charset="0"/>
              </a:rPr>
              <a:t>перебування</a:t>
            </a:r>
            <a:r>
              <a:rPr lang="ru-RU" dirty="0">
                <a:latin typeface="Comic Sans MS" panose="030F0702030302020204" pitchFamily="66" charset="0"/>
              </a:rPr>
              <a:t> на </a:t>
            </a:r>
            <a:r>
              <a:rPr lang="ru-RU" dirty="0" err="1">
                <a:latin typeface="Comic Sans MS" panose="030F0702030302020204" pitchFamily="66" charset="0"/>
              </a:rPr>
              <a:t>сонці</a:t>
            </a:r>
            <a:r>
              <a:rPr lang="ru-RU" dirty="0">
                <a:latin typeface="Comic Sans MS" panose="030F0702030302020204" pitchFamily="66" charset="0"/>
              </a:rPr>
              <a:t> з </a:t>
            </a:r>
            <a:r>
              <a:rPr lang="ru-RU" dirty="0" err="1">
                <a:latin typeface="Comic Sans MS" panose="030F0702030302020204" pitchFamily="66" charset="0"/>
              </a:rPr>
              <a:t>непокритою</a:t>
            </a:r>
            <a:r>
              <a:rPr lang="ru-RU" dirty="0">
                <a:latin typeface="Comic Sans MS" panose="030F0702030302020204" pitchFamily="66" charset="0"/>
              </a:rPr>
              <a:t> головою. </a:t>
            </a:r>
            <a:r>
              <a:rPr lang="ru-RU" dirty="0" err="1">
                <a:latin typeface="Comic Sans MS" panose="030F0702030302020204" pitchFamily="66" charset="0"/>
              </a:rPr>
              <a:t>Сухе</a:t>
            </a:r>
            <a:r>
              <a:rPr lang="ru-RU" dirty="0">
                <a:latin typeface="Comic Sans MS" panose="030F0702030302020204" pitchFamily="66" charset="0"/>
              </a:rPr>
              <a:t> </a:t>
            </a:r>
            <a:r>
              <a:rPr lang="ru-RU" dirty="0" err="1">
                <a:latin typeface="Comic Sans MS" panose="030F0702030302020204" pitchFamily="66" charset="0"/>
              </a:rPr>
              <a:t>волосся</a:t>
            </a:r>
            <a:r>
              <a:rPr lang="ru-RU" dirty="0">
                <a:latin typeface="Comic Sans MS" panose="030F0702030302020204" pitchFamily="66" charset="0"/>
              </a:rPr>
              <a:t> </a:t>
            </a:r>
            <a:r>
              <a:rPr lang="ru-RU" dirty="0" err="1">
                <a:latin typeface="Comic Sans MS" panose="030F0702030302020204" pitchFamily="66" charset="0"/>
              </a:rPr>
              <a:t>тонке</a:t>
            </a:r>
            <a:r>
              <a:rPr lang="ru-RU" dirty="0">
                <a:latin typeface="Comic Sans MS" panose="030F0702030302020204" pitchFamily="66" charset="0"/>
              </a:rPr>
              <a:t>, </a:t>
            </a:r>
            <a:r>
              <a:rPr lang="ru-RU" dirty="0" err="1">
                <a:latin typeface="Comic Sans MS" panose="030F0702030302020204" pitchFamily="66" charset="0"/>
              </a:rPr>
              <a:t>ламке</a:t>
            </a:r>
            <a:r>
              <a:rPr lang="ru-RU" dirty="0">
                <a:latin typeface="Comic Sans MS" panose="030F0702030302020204" pitchFamily="66" charset="0"/>
              </a:rPr>
              <a:t>, на </a:t>
            </a:r>
            <a:r>
              <a:rPr lang="ru-RU" dirty="0" err="1">
                <a:latin typeface="Comic Sans MS" panose="030F0702030302020204" pitchFamily="66" charset="0"/>
              </a:rPr>
              <a:t>кінцях</a:t>
            </a:r>
            <a:r>
              <a:rPr lang="ru-RU" dirty="0">
                <a:latin typeface="Comic Sans MS" panose="030F0702030302020204" pitchFamily="66" charset="0"/>
              </a:rPr>
              <a:t> </a:t>
            </a:r>
            <a:r>
              <a:rPr lang="ru-RU" dirty="0" err="1">
                <a:latin typeface="Comic Sans MS" panose="030F0702030302020204" pitchFamily="66" charset="0"/>
              </a:rPr>
              <a:t>посічене</a:t>
            </a:r>
            <a:r>
              <a:rPr lang="ru-RU" dirty="0">
                <a:latin typeface="Comic Sans MS" panose="030F0702030302020204" pitchFamily="66" charset="0"/>
              </a:rPr>
              <a:t>. </a:t>
            </a:r>
            <a:r>
              <a:rPr lang="ru-RU" dirty="0" err="1">
                <a:latin typeface="Comic Sans MS" panose="030F0702030302020204" pitchFamily="66" charset="0"/>
              </a:rPr>
              <a:t>Його</a:t>
            </a:r>
            <a:r>
              <a:rPr lang="ru-RU" dirty="0">
                <a:latin typeface="Comic Sans MS" panose="030F0702030302020204" pitchFamily="66" charset="0"/>
              </a:rPr>
              <a:t> не </a:t>
            </a:r>
            <a:r>
              <a:rPr lang="ru-RU" dirty="0" err="1">
                <a:latin typeface="Comic Sans MS" panose="030F0702030302020204" pitchFamily="66" charset="0"/>
              </a:rPr>
              <a:t>потрібно</a:t>
            </a:r>
            <a:r>
              <a:rPr lang="ru-RU" dirty="0">
                <a:latin typeface="Comic Sans MS" panose="030F0702030302020204" pitchFamily="66" charset="0"/>
              </a:rPr>
              <a:t> часто </a:t>
            </a:r>
            <a:r>
              <a:rPr lang="ru-RU" dirty="0" err="1">
                <a:latin typeface="Comic Sans MS" panose="030F0702030302020204" pitchFamily="66" charset="0"/>
              </a:rPr>
              <a:t>мити</a:t>
            </a:r>
            <a:r>
              <a:rPr lang="ru-RU" dirty="0">
                <a:latin typeface="Comic Sans MS" panose="030F0702030302020204" pitchFamily="66" charset="0"/>
              </a:rPr>
              <a:t>, </a:t>
            </a:r>
            <a:r>
              <a:rPr lang="ru-RU" dirty="0" err="1">
                <a:latin typeface="Comic Sans MS" panose="030F0702030302020204" pitchFamily="66" charset="0"/>
              </a:rPr>
              <a:t>корисним</a:t>
            </a:r>
            <a:r>
              <a:rPr lang="ru-RU" dirty="0">
                <a:latin typeface="Comic Sans MS" panose="030F0702030302020204" pitchFamily="66" charset="0"/>
              </a:rPr>
              <a:t> для </a:t>
            </a:r>
            <a:r>
              <a:rPr lang="ru-RU" dirty="0" err="1">
                <a:latin typeface="Comic Sans MS" panose="030F0702030302020204" pitchFamily="66" charset="0"/>
              </a:rPr>
              <a:t>нього</a:t>
            </a:r>
            <a:r>
              <a:rPr lang="ru-RU" dirty="0">
                <a:latin typeface="Comic Sans MS" panose="030F0702030302020204" pitchFamily="66" charset="0"/>
              </a:rPr>
              <a:t> є </a:t>
            </a:r>
            <a:r>
              <a:rPr lang="ru-RU" dirty="0" err="1">
                <a:latin typeface="Comic Sans MS" panose="030F0702030302020204" pitchFamily="66" charset="0"/>
              </a:rPr>
              <a:t>масаж</a:t>
            </a:r>
            <a:r>
              <a:rPr lang="ru-RU" dirty="0">
                <a:latin typeface="Comic Sans MS" panose="030F0702030302020204" pitchFamily="66" charset="0"/>
              </a:rPr>
              <a:t> </a:t>
            </a:r>
            <a:r>
              <a:rPr lang="ru-RU" dirty="0" err="1">
                <a:latin typeface="Comic Sans MS" panose="030F0702030302020204" pitchFamily="66" charset="0"/>
              </a:rPr>
              <a:t>шкіри</a:t>
            </a:r>
            <a:r>
              <a:rPr lang="ru-RU" dirty="0">
                <a:latin typeface="Comic Sans MS" panose="030F0702030302020204" pitchFamily="66" charset="0"/>
              </a:rPr>
              <a:t> </a:t>
            </a:r>
            <a:r>
              <a:rPr lang="ru-RU" dirty="0" err="1">
                <a:latin typeface="Comic Sans MS" panose="030F0702030302020204" pitchFamily="66" charset="0"/>
              </a:rPr>
              <a:t>голови</a:t>
            </a:r>
            <a:r>
              <a:rPr lang="ru-RU" dirty="0">
                <a:latin typeface="Comic Sans MS" panose="030F0702030302020204" pitchFamily="66" charset="0"/>
              </a:rPr>
              <a:t>, </a:t>
            </a:r>
            <a:r>
              <a:rPr lang="ru-RU" dirty="0" err="1">
                <a:latin typeface="Comic Sans MS" panose="030F0702030302020204" pitchFamily="66" charset="0"/>
              </a:rPr>
              <a:t>регулярне</a:t>
            </a:r>
            <a:r>
              <a:rPr lang="ru-RU" dirty="0">
                <a:latin typeface="Comic Sans MS" panose="030F0702030302020204" pitchFamily="66" charset="0"/>
              </a:rPr>
              <a:t> </a:t>
            </a:r>
            <a:r>
              <a:rPr lang="ru-RU" dirty="0" err="1">
                <a:latin typeface="Comic Sans MS" panose="030F0702030302020204" pitchFamily="66" charset="0"/>
              </a:rPr>
              <a:t>використання</a:t>
            </a:r>
            <a:r>
              <a:rPr lang="ru-RU" dirty="0">
                <a:latin typeface="Comic Sans MS" panose="030F0702030302020204" pitchFamily="66" charset="0"/>
              </a:rPr>
              <a:t> </a:t>
            </a:r>
            <a:r>
              <a:rPr lang="ru-RU" dirty="0" err="1">
                <a:latin typeface="Comic Sans MS" panose="030F0702030302020204" pitchFamily="66" charset="0"/>
              </a:rPr>
              <a:t>бальзамів-ополіскувачів</a:t>
            </a:r>
            <a:r>
              <a:rPr lang="ru-RU" dirty="0">
                <a:latin typeface="Comic Sans MS" panose="030F0702030302020204" pitchFamily="66" charset="0"/>
              </a:rPr>
              <a:t> та </a:t>
            </a:r>
            <a:r>
              <a:rPr lang="ru-RU" dirty="0" err="1">
                <a:latin typeface="Comic Sans MS" panose="030F0702030302020204" pitchFamily="66" charset="0"/>
              </a:rPr>
              <a:t>цілющих</a:t>
            </a:r>
            <a:r>
              <a:rPr lang="ru-RU" dirty="0">
                <a:latin typeface="Comic Sans MS" panose="030F0702030302020204" pitchFamily="66" charset="0"/>
              </a:rPr>
              <a:t> масок.</a:t>
            </a:r>
          </a:p>
        </p:txBody>
      </p:sp>
    </p:spTree>
    <p:extLst>
      <p:ext uri="{BB962C8B-B14F-4D97-AF65-F5344CB8AC3E}">
        <p14:creationId xmlns:p14="http://schemas.microsoft.com/office/powerpoint/2010/main" val="33612615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838" y="1268761"/>
            <a:ext cx="6690507" cy="4248472"/>
          </a:xfrm>
          <a:prstGeom prst="rect">
            <a:avLst/>
          </a:prstGeom>
        </p:spPr>
      </p:pic>
    </p:spTree>
    <p:extLst>
      <p:ext uri="{BB962C8B-B14F-4D97-AF65-F5344CB8AC3E}">
        <p14:creationId xmlns:p14="http://schemas.microsoft.com/office/powerpoint/2010/main" val="19346112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59632" y="1196752"/>
            <a:ext cx="6552728" cy="4464496"/>
          </a:xfrm>
        </p:spPr>
        <p:txBody>
          <a:bodyPr>
            <a:normAutofit/>
          </a:bodyPr>
          <a:lstStyle/>
          <a:p>
            <a:r>
              <a:rPr lang="ru-RU" sz="2400" u="sng" dirty="0" err="1">
                <a:latin typeface="Comic Sans MS" panose="030F0702030302020204" pitchFamily="66" charset="0"/>
              </a:rPr>
              <a:t>Змішаний</a:t>
            </a:r>
            <a:r>
              <a:rPr lang="ru-RU" sz="2400" u="sng" dirty="0">
                <a:latin typeface="Comic Sans MS" panose="030F0702030302020204" pitchFamily="66" charset="0"/>
              </a:rPr>
              <a:t> тип. </a:t>
            </a:r>
            <a:r>
              <a:rPr lang="ru-RU" dirty="0" err="1">
                <a:latin typeface="Comic Sans MS" panose="030F0702030302020204" pitchFamily="66" charset="0"/>
              </a:rPr>
              <a:t>Волосся</a:t>
            </a:r>
            <a:r>
              <a:rPr lang="ru-RU" dirty="0">
                <a:latin typeface="Comic Sans MS" panose="030F0702030302020204" pitchFamily="66" charset="0"/>
              </a:rPr>
              <a:t> </a:t>
            </a:r>
            <a:r>
              <a:rPr lang="ru-RU" dirty="0" err="1">
                <a:latin typeface="Comic Sans MS" panose="030F0702030302020204" pitchFamily="66" charset="0"/>
              </a:rPr>
              <a:t>жирне</a:t>
            </a:r>
            <a:r>
              <a:rPr lang="ru-RU" dirty="0">
                <a:latin typeface="Comic Sans MS" panose="030F0702030302020204" pitchFamily="66" charset="0"/>
              </a:rPr>
              <a:t> </a:t>
            </a:r>
            <a:r>
              <a:rPr lang="ru-RU" dirty="0" err="1">
                <a:latin typeface="Comic Sans MS" panose="030F0702030302020204" pitchFamily="66" charset="0"/>
              </a:rPr>
              <a:t>ближче</a:t>
            </a:r>
            <a:r>
              <a:rPr lang="ru-RU" dirty="0">
                <a:latin typeface="Comic Sans MS" panose="030F0702030302020204" pitchFamily="66" charset="0"/>
              </a:rPr>
              <a:t> до </a:t>
            </a:r>
            <a:r>
              <a:rPr lang="ru-RU" dirty="0" err="1">
                <a:latin typeface="Comic Sans MS" panose="030F0702030302020204" pitchFamily="66" charset="0"/>
              </a:rPr>
              <a:t>фолікулів</a:t>
            </a:r>
            <a:r>
              <a:rPr lang="ru-RU" dirty="0">
                <a:latin typeface="Comic Sans MS" panose="030F0702030302020204" pitchFamily="66" charset="0"/>
              </a:rPr>
              <a:t> і </a:t>
            </a:r>
            <a:r>
              <a:rPr lang="ru-RU" dirty="0" err="1">
                <a:latin typeface="Comic Sans MS" panose="030F0702030302020204" pitchFamily="66" charset="0"/>
              </a:rPr>
              <a:t>сухе</a:t>
            </a:r>
            <a:r>
              <a:rPr lang="ru-RU" dirty="0">
                <a:latin typeface="Comic Sans MS" panose="030F0702030302020204" pitchFamily="66" charset="0"/>
              </a:rPr>
              <a:t> — на </a:t>
            </a:r>
            <a:r>
              <a:rPr lang="ru-RU" dirty="0" err="1">
                <a:latin typeface="Comic Sans MS" panose="030F0702030302020204" pitchFamily="66" charset="0"/>
              </a:rPr>
              <a:t>кінчиках</a:t>
            </a:r>
            <a:r>
              <a:rPr lang="ru-RU" dirty="0">
                <a:latin typeface="Comic Sans MS" panose="030F0702030302020204" pitchFamily="66" charset="0"/>
              </a:rPr>
              <a:t>. </a:t>
            </a:r>
            <a:r>
              <a:rPr lang="ru-RU" dirty="0" err="1">
                <a:latin typeface="Comic Sans MS" panose="030F0702030302020204" pitchFamily="66" charset="0"/>
              </a:rPr>
              <a:t>Таке</a:t>
            </a:r>
            <a:r>
              <a:rPr lang="ru-RU" dirty="0">
                <a:latin typeface="Comic Sans MS" panose="030F0702030302020204" pitchFamily="66" charset="0"/>
              </a:rPr>
              <a:t> </a:t>
            </a:r>
            <a:r>
              <a:rPr lang="ru-RU" dirty="0" err="1">
                <a:latin typeface="Comic Sans MS" panose="030F0702030302020204" pitchFamily="66" charset="0"/>
              </a:rPr>
              <a:t>волосся</a:t>
            </a:r>
            <a:r>
              <a:rPr lang="ru-RU" dirty="0">
                <a:latin typeface="Comic Sans MS" panose="030F0702030302020204" pitchFamily="66" charset="0"/>
              </a:rPr>
              <a:t> </a:t>
            </a:r>
            <a:r>
              <a:rPr lang="ru-RU" dirty="0" err="1">
                <a:latin typeface="Comic Sans MS" panose="030F0702030302020204" pitchFamily="66" charset="0"/>
              </a:rPr>
              <a:t>достатньо</a:t>
            </a:r>
            <a:r>
              <a:rPr lang="ru-RU" dirty="0">
                <a:latin typeface="Comic Sans MS" panose="030F0702030302020204" pitchFamily="66" charset="0"/>
              </a:rPr>
              <a:t> </a:t>
            </a:r>
            <a:r>
              <a:rPr lang="ru-RU" dirty="0" err="1">
                <a:latin typeface="Comic Sans MS" panose="030F0702030302020204" pitchFamily="66" charset="0"/>
              </a:rPr>
              <a:t>мити</a:t>
            </a:r>
            <a:r>
              <a:rPr lang="ru-RU" dirty="0">
                <a:latin typeface="Comic Sans MS" panose="030F0702030302020204" pitchFamily="66" charset="0"/>
              </a:rPr>
              <a:t> один раз на три-</a:t>
            </a:r>
            <a:r>
              <a:rPr lang="ru-RU" dirty="0" err="1">
                <a:latin typeface="Comic Sans MS" panose="030F0702030302020204" pitchFamily="66" charset="0"/>
              </a:rPr>
              <a:t>чотири</a:t>
            </a:r>
            <a:r>
              <a:rPr lang="ru-RU" dirty="0">
                <a:latin typeface="Comic Sans MS" panose="030F0702030302020204" pitchFamily="66" charset="0"/>
              </a:rPr>
              <a:t> </a:t>
            </a:r>
            <a:r>
              <a:rPr lang="ru-RU" dirty="0" err="1">
                <a:latin typeface="Comic Sans MS" panose="030F0702030302020204" pitchFamily="66" charset="0"/>
              </a:rPr>
              <a:t>дні</a:t>
            </a:r>
            <a:r>
              <a:rPr lang="ru-RU" dirty="0">
                <a:latin typeface="Comic Sans MS" panose="030F0702030302020204" pitchFamily="66" charset="0"/>
              </a:rPr>
              <a:t> шампунем для нормального </a:t>
            </a:r>
            <a:r>
              <a:rPr lang="ru-RU" dirty="0" err="1">
                <a:latin typeface="Comic Sans MS" panose="030F0702030302020204" pitchFamily="66" charset="0"/>
              </a:rPr>
              <a:t>або</a:t>
            </a:r>
            <a:r>
              <a:rPr lang="ru-RU" dirty="0">
                <a:latin typeface="Comic Sans MS" panose="030F0702030302020204" pitchFamily="66" charset="0"/>
              </a:rPr>
              <a:t> сухого </a:t>
            </a:r>
            <a:r>
              <a:rPr lang="ru-RU" dirty="0" err="1">
                <a:latin typeface="Comic Sans MS" panose="030F0702030302020204" pitchFamily="66" charset="0"/>
              </a:rPr>
              <a:t>волосся</a:t>
            </a:r>
            <a:r>
              <a:rPr lang="ru-RU" dirty="0">
                <a:latin typeface="Comic Sans MS" panose="030F0702030302020204" pitchFamily="66" charset="0"/>
              </a:rPr>
              <a:t> і один раз на два </a:t>
            </a:r>
            <a:r>
              <a:rPr lang="ru-RU" dirty="0" err="1">
                <a:latin typeface="Comic Sans MS" panose="030F0702030302020204" pitchFamily="66" charset="0"/>
              </a:rPr>
              <a:t>тижні</a:t>
            </a:r>
            <a:r>
              <a:rPr lang="ru-RU" dirty="0">
                <a:latin typeface="Comic Sans MS" panose="030F0702030302020204" pitchFamily="66" charset="0"/>
              </a:rPr>
              <a:t> шампунем для жирного </a:t>
            </a:r>
            <a:r>
              <a:rPr lang="ru-RU" dirty="0" err="1">
                <a:latin typeface="Comic Sans MS" panose="030F0702030302020204" pitchFamily="66" charset="0"/>
              </a:rPr>
              <a:t>волосся</a:t>
            </a:r>
            <a:r>
              <a:rPr lang="ru-RU" dirty="0" smtClean="0">
                <a:latin typeface="Comic Sans MS" panose="030F0702030302020204" pitchFamily="66" charset="0"/>
              </a:rPr>
              <a:t>.</a:t>
            </a:r>
          </a:p>
          <a:p>
            <a:r>
              <a:rPr lang="ru-RU" sz="2400" u="sng" dirty="0" err="1">
                <a:latin typeface="Comic Sans MS" panose="030F0702030302020204" pitchFamily="66" charset="0"/>
              </a:rPr>
              <a:t>Нормальне</a:t>
            </a:r>
            <a:r>
              <a:rPr lang="ru-RU" sz="2400" u="sng" dirty="0">
                <a:latin typeface="Comic Sans MS" panose="030F0702030302020204" pitchFamily="66" charset="0"/>
              </a:rPr>
              <a:t> </a:t>
            </a:r>
            <a:r>
              <a:rPr lang="ru-RU" sz="2400" u="sng" dirty="0" err="1">
                <a:latin typeface="Comic Sans MS" panose="030F0702030302020204" pitchFamily="66" charset="0"/>
              </a:rPr>
              <a:t>волосся</a:t>
            </a:r>
            <a:r>
              <a:rPr lang="ru-RU" sz="2400" u="sng" dirty="0">
                <a:latin typeface="Comic Sans MS" panose="030F0702030302020204" pitchFamily="66" charset="0"/>
              </a:rPr>
              <a:t>. </a:t>
            </a:r>
            <a:r>
              <a:rPr lang="ru-RU" dirty="0" err="1">
                <a:latin typeface="Comic Sans MS" panose="030F0702030302020204" pitchFamily="66" charset="0"/>
              </a:rPr>
              <a:t>Пружне</a:t>
            </a:r>
            <a:r>
              <a:rPr lang="ru-RU" dirty="0">
                <a:latin typeface="Comic Sans MS" panose="030F0702030302020204" pitchFamily="66" charset="0"/>
              </a:rPr>
              <a:t>, </a:t>
            </a:r>
            <a:r>
              <a:rPr lang="ru-RU" dirty="0" err="1">
                <a:latin typeface="Comic Sans MS" panose="030F0702030302020204" pitchFamily="66" charset="0"/>
              </a:rPr>
              <a:t>еластичне</a:t>
            </a:r>
            <a:r>
              <a:rPr lang="ru-RU" dirty="0">
                <a:latin typeface="Comic Sans MS" panose="030F0702030302020204" pitchFamily="66" charset="0"/>
              </a:rPr>
              <a:t> та </a:t>
            </a:r>
            <a:r>
              <a:rPr lang="ru-RU" dirty="0" err="1">
                <a:latin typeface="Comic Sans MS" panose="030F0702030302020204" pitchFamily="66" charset="0"/>
              </a:rPr>
              <a:t>блискуче</a:t>
            </a:r>
            <a:r>
              <a:rPr lang="ru-RU" dirty="0">
                <a:latin typeface="Comic Sans MS" panose="030F0702030302020204" pitchFamily="66" charset="0"/>
              </a:rPr>
              <a:t> </a:t>
            </a:r>
            <a:r>
              <a:rPr lang="ru-RU" dirty="0" err="1">
                <a:latin typeface="Comic Sans MS" panose="030F0702030302020204" pitchFamily="66" charset="0"/>
              </a:rPr>
              <a:t>волосся</a:t>
            </a:r>
            <a:r>
              <a:rPr lang="ru-RU" dirty="0">
                <a:latin typeface="Comic Sans MS" panose="030F0702030302020204" pitchFamily="66" charset="0"/>
              </a:rPr>
              <a:t> — </a:t>
            </a:r>
            <a:r>
              <a:rPr lang="ru-RU" dirty="0" err="1">
                <a:latin typeface="Comic Sans MS" panose="030F0702030302020204" pitchFamily="66" charset="0"/>
              </a:rPr>
              <a:t>це</a:t>
            </a:r>
            <a:r>
              <a:rPr lang="ru-RU" dirty="0">
                <a:latin typeface="Comic Sans MS" panose="030F0702030302020204" pitchFamily="66" charset="0"/>
              </a:rPr>
              <a:t> </a:t>
            </a:r>
            <a:r>
              <a:rPr lang="ru-RU" dirty="0" err="1">
                <a:latin typeface="Comic Sans MS" panose="030F0702030302020204" pitchFamily="66" charset="0"/>
              </a:rPr>
              <a:t>наслідок</a:t>
            </a:r>
            <a:r>
              <a:rPr lang="ru-RU" dirty="0">
                <a:latin typeface="Comic Sans MS" panose="030F0702030302020204" pitchFamily="66" charset="0"/>
              </a:rPr>
              <a:t> </a:t>
            </a:r>
            <a:r>
              <a:rPr lang="ru-RU" dirty="0" err="1">
                <a:latin typeface="Comic Sans MS" panose="030F0702030302020204" pitchFamily="66" charset="0"/>
              </a:rPr>
              <a:t>збалансованої</a:t>
            </a:r>
            <a:r>
              <a:rPr lang="ru-RU" dirty="0">
                <a:latin typeface="Comic Sans MS" panose="030F0702030302020204" pitchFamily="66" charset="0"/>
              </a:rPr>
              <a:t> </a:t>
            </a:r>
            <a:r>
              <a:rPr lang="ru-RU" dirty="0" err="1">
                <a:latin typeface="Comic Sans MS" panose="030F0702030302020204" pitchFamily="66" charset="0"/>
              </a:rPr>
              <a:t>роботи</a:t>
            </a:r>
            <a:r>
              <a:rPr lang="ru-RU" dirty="0">
                <a:latin typeface="Comic Sans MS" panose="030F0702030302020204" pitchFamily="66" charset="0"/>
              </a:rPr>
              <a:t> </a:t>
            </a:r>
            <a:r>
              <a:rPr lang="ru-RU" dirty="0" err="1">
                <a:latin typeface="Comic Sans MS" panose="030F0702030302020204" pitchFamily="66" charset="0"/>
              </a:rPr>
              <a:t>усього</a:t>
            </a:r>
            <a:r>
              <a:rPr lang="ru-RU" dirty="0">
                <a:latin typeface="Comic Sans MS" panose="030F0702030302020204" pitchFamily="66" charset="0"/>
              </a:rPr>
              <a:t> </a:t>
            </a:r>
            <a:r>
              <a:rPr lang="ru-RU" dirty="0" err="1">
                <a:latin typeface="Comic Sans MS" panose="030F0702030302020204" pitchFamily="66" charset="0"/>
              </a:rPr>
              <a:t>організму</a:t>
            </a:r>
            <a:r>
              <a:rPr lang="ru-RU" dirty="0">
                <a:latin typeface="Comic Sans MS" panose="030F0702030302020204" pitchFamily="66" charset="0"/>
              </a:rPr>
              <a:t> та гарного догляду за ним. </a:t>
            </a:r>
            <a:r>
              <a:rPr lang="ru-RU" dirty="0" err="1">
                <a:latin typeface="Comic Sans MS" panose="030F0702030302020204" pitchFamily="66" charset="0"/>
              </a:rPr>
              <a:t>Таке</a:t>
            </a:r>
            <a:r>
              <a:rPr lang="ru-RU" dirty="0">
                <a:latin typeface="Comic Sans MS" panose="030F0702030302020204" pitchFamily="66" charset="0"/>
              </a:rPr>
              <a:t> </a:t>
            </a:r>
            <a:r>
              <a:rPr lang="ru-RU" dirty="0" err="1">
                <a:latin typeface="Comic Sans MS" panose="030F0702030302020204" pitchFamily="66" charset="0"/>
              </a:rPr>
              <a:t>волосся</a:t>
            </a:r>
            <a:r>
              <a:rPr lang="ru-RU" dirty="0">
                <a:latin typeface="Comic Sans MS" panose="030F0702030302020204" pitchFamily="66" charset="0"/>
              </a:rPr>
              <a:t> </a:t>
            </a:r>
            <a:r>
              <a:rPr lang="ru-RU" dirty="0" err="1">
                <a:latin typeface="Comic Sans MS" panose="030F0702030302020204" pitchFamily="66" charset="0"/>
              </a:rPr>
              <a:t>потрібно</a:t>
            </a:r>
            <a:r>
              <a:rPr lang="ru-RU" dirty="0">
                <a:latin typeface="Comic Sans MS" panose="030F0702030302020204" pitchFamily="66" charset="0"/>
              </a:rPr>
              <a:t> регулярно </a:t>
            </a:r>
            <a:r>
              <a:rPr lang="ru-RU" dirty="0" err="1">
                <a:latin typeface="Comic Sans MS" panose="030F0702030302020204" pitchFamily="66" charset="0"/>
              </a:rPr>
              <a:t>мити</a:t>
            </a:r>
            <a:r>
              <a:rPr lang="ru-RU" dirty="0">
                <a:latin typeface="Comic Sans MS" panose="030F0702030302020204" pitchFamily="66" charset="0"/>
              </a:rPr>
              <a:t> при </a:t>
            </a:r>
            <a:r>
              <a:rPr lang="ru-RU" dirty="0" err="1">
                <a:latin typeface="Comic Sans MS" panose="030F0702030302020204" pitchFamily="66" charset="0"/>
              </a:rPr>
              <a:t>його</a:t>
            </a:r>
            <a:r>
              <a:rPr lang="ru-RU" dirty="0">
                <a:latin typeface="Comic Sans MS" panose="030F0702030302020204" pitchFamily="66" charset="0"/>
              </a:rPr>
              <a:t> </a:t>
            </a:r>
            <a:r>
              <a:rPr lang="ru-RU" dirty="0" err="1" smtClean="0">
                <a:latin typeface="Comic Sans MS" panose="030F0702030302020204" pitchFamily="66" charset="0"/>
              </a:rPr>
              <a:t>забрудненні</a:t>
            </a:r>
            <a:r>
              <a:rPr lang="ru-RU" dirty="0" smtClean="0">
                <a:latin typeface="Comic Sans MS" panose="030F0702030302020204" pitchFamily="66" charset="0"/>
              </a:rPr>
              <a:t>.</a:t>
            </a:r>
            <a:endParaRPr lang="ru-RU" dirty="0">
              <a:latin typeface="Comic Sans MS" panose="030F0702030302020204" pitchFamily="66" charset="0"/>
            </a:endParaRPr>
          </a:p>
        </p:txBody>
      </p:sp>
    </p:spTree>
    <p:extLst>
      <p:ext uri="{BB962C8B-B14F-4D97-AF65-F5344CB8AC3E}">
        <p14:creationId xmlns:p14="http://schemas.microsoft.com/office/powerpoint/2010/main" val="28892969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400" b="1" dirty="0" smtClean="0">
                <a:solidFill>
                  <a:schemeClr val="tx2">
                    <a:lumMod val="90000"/>
                    <a:lumOff val="10000"/>
                  </a:schemeClr>
                </a:solidFill>
                <a:latin typeface="Comic Sans MS" panose="030F0702030302020204" pitchFamily="66" charset="0"/>
              </a:rPr>
              <a:t>Також дуже важливим є догляд за волоссям</a:t>
            </a:r>
            <a:endParaRPr lang="ru-RU" sz="2400" b="1" dirty="0">
              <a:solidFill>
                <a:schemeClr val="tx2">
                  <a:lumMod val="90000"/>
                  <a:lumOff val="10000"/>
                </a:schemeClr>
              </a:solidFill>
              <a:latin typeface="Comic Sans MS" panose="030F0702030302020204" pitchFamily="66"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1826" y="2276872"/>
            <a:ext cx="6016668" cy="3384376"/>
          </a:xfrm>
        </p:spPr>
      </p:pic>
    </p:spTree>
    <p:extLst>
      <p:ext uri="{BB962C8B-B14F-4D97-AF65-F5344CB8AC3E}">
        <p14:creationId xmlns:p14="http://schemas.microsoft.com/office/powerpoint/2010/main" val="19759839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1196752"/>
            <a:ext cx="5472608" cy="4378087"/>
          </a:xfrm>
        </p:spPr>
      </p:pic>
    </p:spTree>
    <p:extLst>
      <p:ext uri="{BB962C8B-B14F-4D97-AF65-F5344CB8AC3E}">
        <p14:creationId xmlns:p14="http://schemas.microsoft.com/office/powerpoint/2010/main" val="35498019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u="sng" dirty="0" smtClean="0">
                <a:solidFill>
                  <a:schemeClr val="tx2">
                    <a:lumMod val="90000"/>
                    <a:lumOff val="10000"/>
                  </a:schemeClr>
                </a:solidFill>
                <a:latin typeface="Comic Sans MS" panose="030F0702030302020204" pitchFamily="66" charset="0"/>
              </a:rPr>
              <a:t>Випадіння волосся</a:t>
            </a:r>
            <a:endParaRPr lang="ru-RU" b="1" u="sng" dirty="0">
              <a:solidFill>
                <a:schemeClr val="tx2">
                  <a:lumMod val="90000"/>
                  <a:lumOff val="10000"/>
                </a:schemeClr>
              </a:solidFill>
              <a:latin typeface="Comic Sans MS" panose="030F0702030302020204" pitchFamily="66"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2276872"/>
            <a:ext cx="4968552" cy="2461274"/>
          </a:xfrm>
        </p:spPr>
      </p:pic>
      <p:sp>
        <p:nvSpPr>
          <p:cNvPr id="5" name="TextBox 4"/>
          <p:cNvSpPr txBox="1"/>
          <p:nvPr/>
        </p:nvSpPr>
        <p:spPr>
          <a:xfrm>
            <a:off x="1835696" y="4725144"/>
            <a:ext cx="5400600" cy="1107996"/>
          </a:xfrm>
          <a:prstGeom prst="rect">
            <a:avLst/>
          </a:prstGeom>
          <a:noFill/>
        </p:spPr>
        <p:txBody>
          <a:bodyPr wrap="square" rtlCol="0">
            <a:spAutoFit/>
          </a:bodyPr>
          <a:lstStyle/>
          <a:p>
            <a:r>
              <a:rPr lang="ru-RU" u="sng" dirty="0" err="1">
                <a:latin typeface="Comic Sans MS" panose="030F0702030302020204" pitchFamily="66" charset="0"/>
              </a:rPr>
              <a:t>Випадання</a:t>
            </a:r>
            <a:r>
              <a:rPr lang="ru-RU" u="sng" dirty="0">
                <a:latin typeface="Comic Sans MS" panose="030F0702030302020204" pitchFamily="66" charset="0"/>
              </a:rPr>
              <a:t> </a:t>
            </a:r>
            <a:r>
              <a:rPr lang="ru-RU" u="sng" dirty="0" err="1">
                <a:latin typeface="Comic Sans MS" panose="030F0702030302020204" pitchFamily="66" charset="0"/>
              </a:rPr>
              <a:t>волосся</a:t>
            </a:r>
            <a:r>
              <a:rPr lang="ru-RU" u="sng" dirty="0">
                <a:latin typeface="Comic Sans MS" panose="030F0702030302020204" pitchFamily="66" charset="0"/>
              </a:rPr>
              <a:t> і </a:t>
            </a:r>
            <a:r>
              <a:rPr lang="ru-RU" u="sng" dirty="0" err="1">
                <a:latin typeface="Comic Sans MS" panose="030F0702030302020204" pitchFamily="66" charset="0"/>
              </a:rPr>
              <a:t>їх</a:t>
            </a:r>
            <a:r>
              <a:rPr lang="ru-RU" u="sng" dirty="0">
                <a:latin typeface="Comic Sans MS" panose="030F0702030302020204" pitchFamily="66" charset="0"/>
              </a:rPr>
              <a:t> </a:t>
            </a:r>
            <a:r>
              <a:rPr lang="ru-RU" u="sng" dirty="0" err="1">
                <a:latin typeface="Comic Sans MS" panose="030F0702030302020204" pitchFamily="66" charset="0"/>
              </a:rPr>
              <a:t>регенерація</a:t>
            </a:r>
            <a:r>
              <a:rPr lang="ru-RU" u="sng" dirty="0">
                <a:latin typeface="Comic Sans MS" panose="030F0702030302020204" pitchFamily="66" charset="0"/>
              </a:rPr>
              <a:t> </a:t>
            </a:r>
            <a:r>
              <a:rPr lang="ru-RU" sz="1600" dirty="0">
                <a:latin typeface="Comic Sans MS" panose="030F0702030302020204" pitchFamily="66" charset="0"/>
              </a:rPr>
              <a:t>- </a:t>
            </a:r>
            <a:r>
              <a:rPr lang="ru-RU" sz="1600" dirty="0" err="1">
                <a:latin typeface="Comic Sans MS" panose="030F0702030302020204" pitchFamily="66" charset="0"/>
              </a:rPr>
              <a:t>це</a:t>
            </a:r>
            <a:r>
              <a:rPr lang="ru-RU" sz="1600" dirty="0">
                <a:latin typeface="Comic Sans MS" panose="030F0702030302020204" pitchFamily="66" charset="0"/>
              </a:rPr>
              <a:t> два </a:t>
            </a:r>
            <a:r>
              <a:rPr lang="ru-RU" sz="1600" dirty="0" err="1">
                <a:latin typeface="Comic Sans MS" panose="030F0702030302020204" pitchFamily="66" charset="0"/>
              </a:rPr>
              <a:t>нормальних</a:t>
            </a:r>
            <a:r>
              <a:rPr lang="ru-RU" sz="1600" dirty="0">
                <a:latin typeface="Comic Sans MS" panose="030F0702030302020204" pitchFamily="66" charset="0"/>
              </a:rPr>
              <a:t> </a:t>
            </a:r>
            <a:r>
              <a:rPr lang="ru-RU" sz="1600" dirty="0" err="1">
                <a:latin typeface="Comic Sans MS" panose="030F0702030302020204" pitchFamily="66" charset="0"/>
              </a:rPr>
              <a:t>фізіологічних</a:t>
            </a:r>
            <a:r>
              <a:rPr lang="ru-RU" sz="1600" dirty="0">
                <a:latin typeface="Comic Sans MS" panose="030F0702030302020204" pitchFamily="66" charset="0"/>
              </a:rPr>
              <a:t> </a:t>
            </a:r>
            <a:r>
              <a:rPr lang="ru-RU" sz="1600" dirty="0" err="1">
                <a:latin typeface="Comic Sans MS" panose="030F0702030302020204" pitchFamily="66" charset="0"/>
              </a:rPr>
              <a:t>процесу</a:t>
            </a:r>
            <a:r>
              <a:rPr lang="ru-RU" sz="1600" dirty="0">
                <a:latin typeface="Comic Sans MS" panose="030F0702030302020204" pitchFamily="66" charset="0"/>
              </a:rPr>
              <a:t>, </a:t>
            </a:r>
            <a:r>
              <a:rPr lang="ru-RU" sz="1600" dirty="0" err="1">
                <a:latin typeface="Comic Sans MS" panose="030F0702030302020204" pitchFamily="66" charset="0"/>
              </a:rPr>
              <a:t>які</a:t>
            </a:r>
            <a:r>
              <a:rPr lang="ru-RU" sz="1600" dirty="0">
                <a:latin typeface="Comic Sans MS" panose="030F0702030302020204" pitchFamily="66" charset="0"/>
              </a:rPr>
              <a:t> </a:t>
            </a:r>
            <a:r>
              <a:rPr lang="ru-RU" sz="1600" dirty="0" err="1">
                <a:latin typeface="Comic Sans MS" panose="030F0702030302020204" pitchFamily="66" charset="0"/>
              </a:rPr>
              <a:t>відбуваються</a:t>
            </a:r>
            <a:r>
              <a:rPr lang="ru-RU" sz="1600" dirty="0">
                <a:latin typeface="Comic Sans MS" panose="030F0702030302020204" pitchFamily="66" charset="0"/>
              </a:rPr>
              <a:t> </a:t>
            </a:r>
            <a:r>
              <a:rPr lang="ru-RU" sz="1600" dirty="0" err="1">
                <a:latin typeface="Comic Sans MS" panose="030F0702030302020204" pitchFamily="66" charset="0"/>
              </a:rPr>
              <a:t>протягом</a:t>
            </a:r>
            <a:r>
              <a:rPr lang="ru-RU" sz="1600" dirty="0">
                <a:latin typeface="Comic Sans MS" panose="030F0702030302020204" pitchFamily="66" charset="0"/>
              </a:rPr>
              <a:t> </a:t>
            </a:r>
            <a:r>
              <a:rPr lang="ru-RU" sz="1600" dirty="0" err="1">
                <a:latin typeface="Comic Sans MS" panose="030F0702030302020204" pitchFamily="66" charset="0"/>
              </a:rPr>
              <a:t>життя</a:t>
            </a:r>
            <a:r>
              <a:rPr lang="ru-RU" sz="1600" dirty="0">
                <a:latin typeface="Comic Sans MS" panose="030F0702030302020204" pitchFamily="66" charset="0"/>
              </a:rPr>
              <a:t> </a:t>
            </a:r>
            <a:r>
              <a:rPr lang="ru-RU" sz="1600" dirty="0" err="1">
                <a:latin typeface="Comic Sans MS" panose="030F0702030302020204" pitchFamily="66" charset="0"/>
              </a:rPr>
              <a:t>людини</a:t>
            </a:r>
            <a:r>
              <a:rPr lang="ru-RU" sz="1600" dirty="0">
                <a:latin typeface="Comic Sans MS" panose="030F0702030302020204" pitchFamily="66" charset="0"/>
              </a:rPr>
              <a:t> </a:t>
            </a:r>
            <a:r>
              <a:rPr lang="ru-RU" sz="1600" dirty="0" err="1">
                <a:latin typeface="Comic Sans MS" panose="030F0702030302020204" pitchFamily="66" charset="0"/>
              </a:rPr>
              <a:t>постійно</a:t>
            </a:r>
            <a:r>
              <a:rPr lang="ru-RU" sz="1600" dirty="0">
                <a:latin typeface="Comic Sans MS" panose="030F0702030302020204" pitchFamily="66" charset="0"/>
              </a:rPr>
              <a:t>. У </a:t>
            </a:r>
            <a:r>
              <a:rPr lang="ru-RU" sz="1600" dirty="0" err="1">
                <a:latin typeface="Comic Sans MS" panose="030F0702030302020204" pitchFamily="66" charset="0"/>
              </a:rPr>
              <a:t>нормі</a:t>
            </a:r>
            <a:r>
              <a:rPr lang="ru-RU" sz="1600" dirty="0">
                <a:latin typeface="Comic Sans MS" panose="030F0702030302020204" pitchFamily="66" charset="0"/>
              </a:rPr>
              <a:t> вони </a:t>
            </a:r>
            <a:r>
              <a:rPr lang="ru-RU" sz="1600" dirty="0" err="1" smtClean="0">
                <a:latin typeface="Comic Sans MS" panose="030F0702030302020204" pitchFamily="66" charset="0"/>
              </a:rPr>
              <a:t>непомітні</a:t>
            </a:r>
            <a:r>
              <a:rPr lang="ru-RU" sz="1600" dirty="0" smtClean="0">
                <a:latin typeface="Comic Sans MS" panose="030F0702030302020204" pitchFamily="66" charset="0"/>
              </a:rPr>
              <a:t>.</a:t>
            </a:r>
            <a:endParaRPr lang="ru-RU" sz="1600" dirty="0">
              <a:latin typeface="Comic Sans MS" panose="030F0702030302020204" pitchFamily="66" charset="0"/>
            </a:endParaRPr>
          </a:p>
        </p:txBody>
      </p:sp>
    </p:spTree>
    <p:extLst>
      <p:ext uri="{BB962C8B-B14F-4D97-AF65-F5344CB8AC3E}">
        <p14:creationId xmlns:p14="http://schemas.microsoft.com/office/powerpoint/2010/main" val="144234179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59632" y="1196752"/>
            <a:ext cx="6656784" cy="4361657"/>
          </a:xfrm>
        </p:spPr>
        <p:txBody>
          <a:bodyPr>
            <a:noAutofit/>
          </a:bodyPr>
          <a:lstStyle/>
          <a:p>
            <a:r>
              <a:rPr lang="ru-RU" u="sng" dirty="0" err="1">
                <a:latin typeface="Comic Sans MS" panose="030F0702030302020204" pitchFamily="66" charset="0"/>
              </a:rPr>
              <a:t>Життя</a:t>
            </a:r>
            <a:r>
              <a:rPr lang="ru-RU" u="sng" dirty="0">
                <a:latin typeface="Comic Sans MS" panose="030F0702030302020204" pitchFamily="66" charset="0"/>
              </a:rPr>
              <a:t> волоса на </a:t>
            </a:r>
            <a:r>
              <a:rPr lang="ru-RU" u="sng" dirty="0" err="1">
                <a:latin typeface="Comic Sans MS" panose="030F0702030302020204" pitchFamily="66" charset="0"/>
              </a:rPr>
              <a:t>голові</a:t>
            </a:r>
            <a:r>
              <a:rPr lang="ru-RU" u="sng" dirty="0">
                <a:latin typeface="Comic Sans MS" panose="030F0702030302020204" pitchFamily="66" charset="0"/>
              </a:rPr>
              <a:t> </a:t>
            </a:r>
            <a:r>
              <a:rPr lang="ru-RU" sz="1600" dirty="0">
                <a:latin typeface="Comic Sans MS" panose="030F0702030302020204" pitchFamily="66" charset="0"/>
              </a:rPr>
              <a:t>становить </a:t>
            </a:r>
            <a:r>
              <a:rPr lang="ru-RU" sz="1600" dirty="0" err="1">
                <a:latin typeface="Comic Sans MS" panose="030F0702030302020204" pitchFamily="66" charset="0"/>
              </a:rPr>
              <a:t>від</a:t>
            </a:r>
            <a:r>
              <a:rPr lang="ru-RU" sz="1600" dirty="0">
                <a:latin typeface="Comic Sans MS" panose="030F0702030302020204" pitchFamily="66" charset="0"/>
              </a:rPr>
              <a:t> 3 до 7 </a:t>
            </a:r>
            <a:r>
              <a:rPr lang="ru-RU" sz="1600" dirty="0" err="1">
                <a:latin typeface="Comic Sans MS" panose="030F0702030302020204" pitchFamily="66" charset="0"/>
              </a:rPr>
              <a:t>років</a:t>
            </a:r>
            <a:r>
              <a:rPr lang="ru-RU" sz="1600" dirty="0">
                <a:latin typeface="Comic Sans MS" panose="030F0702030302020204" pitchFamily="66" charset="0"/>
              </a:rPr>
              <a:t> і </a:t>
            </a:r>
            <a:r>
              <a:rPr lang="ru-RU" sz="1600" dirty="0" err="1">
                <a:latin typeface="Comic Sans MS" panose="030F0702030302020204" pitchFamily="66" charset="0"/>
              </a:rPr>
              <a:t>складається</a:t>
            </a:r>
            <a:r>
              <a:rPr lang="ru-RU" sz="1600" dirty="0">
                <a:latin typeface="Comic Sans MS" panose="030F0702030302020204" pitchFamily="66" charset="0"/>
              </a:rPr>
              <a:t> з </a:t>
            </a:r>
            <a:r>
              <a:rPr lang="ru-RU" sz="1600" dirty="0" err="1">
                <a:latin typeface="Comic Sans MS" panose="030F0702030302020204" pitchFamily="66" charset="0"/>
              </a:rPr>
              <a:t>трьох</a:t>
            </a:r>
            <a:r>
              <a:rPr lang="ru-RU" sz="1600" dirty="0">
                <a:latin typeface="Comic Sans MS" panose="030F0702030302020204" pitchFamily="66" charset="0"/>
              </a:rPr>
              <a:t> фаз: перша фаза - </a:t>
            </a:r>
            <a:r>
              <a:rPr lang="ru-RU" sz="1600" u="sng" dirty="0" err="1">
                <a:latin typeface="Comic Sans MS" panose="030F0702030302020204" pitchFamily="66" charset="0"/>
              </a:rPr>
              <a:t>активне</a:t>
            </a:r>
            <a:r>
              <a:rPr lang="ru-RU" sz="1600" u="sng" dirty="0">
                <a:latin typeface="Comic Sans MS" panose="030F0702030302020204" pitchFamily="66" charset="0"/>
              </a:rPr>
              <a:t> </a:t>
            </a:r>
            <a:r>
              <a:rPr lang="ru-RU" sz="1600" u="sng" dirty="0" err="1">
                <a:latin typeface="Comic Sans MS" panose="030F0702030302020204" pitchFamily="66" charset="0"/>
              </a:rPr>
              <a:t>зростання</a:t>
            </a:r>
            <a:r>
              <a:rPr lang="ru-RU" sz="1600" u="sng" dirty="0">
                <a:latin typeface="Comic Sans MS" panose="030F0702030302020204" pitchFamily="66" charset="0"/>
              </a:rPr>
              <a:t>, </a:t>
            </a:r>
            <a:r>
              <a:rPr lang="ru-RU" sz="1600" dirty="0" err="1">
                <a:latin typeface="Comic Sans MS" panose="030F0702030302020204" pitchFamily="66" charset="0"/>
              </a:rPr>
              <a:t>тривалістю</a:t>
            </a:r>
            <a:r>
              <a:rPr lang="ru-RU" sz="1600" dirty="0">
                <a:latin typeface="Comic Sans MS" panose="030F0702030302020204" pitchFamily="66" charset="0"/>
              </a:rPr>
              <a:t> до 4 -х </a:t>
            </a:r>
            <a:r>
              <a:rPr lang="ru-RU" sz="1600" dirty="0" err="1">
                <a:latin typeface="Comic Sans MS" panose="030F0702030302020204" pitchFamily="66" charset="0"/>
              </a:rPr>
              <a:t>років</a:t>
            </a:r>
            <a:r>
              <a:rPr lang="ru-RU" sz="1600" dirty="0">
                <a:latin typeface="Comic Sans MS" panose="030F0702030302020204" pitchFamily="66" charset="0"/>
              </a:rPr>
              <a:t> і </a:t>
            </a:r>
            <a:r>
              <a:rPr lang="ru-RU" sz="1600" dirty="0" err="1">
                <a:latin typeface="Comic Sans MS" panose="030F0702030302020204" pitchFamily="66" charset="0"/>
              </a:rPr>
              <a:t>основна</a:t>
            </a:r>
            <a:r>
              <a:rPr lang="ru-RU" sz="1600" dirty="0">
                <a:latin typeface="Comic Sans MS" panose="030F0702030302020204" pitchFamily="66" charset="0"/>
              </a:rPr>
              <a:t> </a:t>
            </a:r>
            <a:r>
              <a:rPr lang="ru-RU" sz="1600" dirty="0" err="1">
                <a:latin typeface="Comic Sans MS" panose="030F0702030302020204" pitchFamily="66" charset="0"/>
              </a:rPr>
              <a:t>маса</a:t>
            </a:r>
            <a:r>
              <a:rPr lang="ru-RU" sz="1600" dirty="0">
                <a:latin typeface="Comic Sans MS" panose="030F0702030302020204" pitchFamily="66" charset="0"/>
              </a:rPr>
              <a:t> </a:t>
            </a:r>
            <a:r>
              <a:rPr lang="ru-RU" sz="1600" dirty="0" err="1">
                <a:latin typeface="Comic Sans MS" panose="030F0702030302020204" pitchFamily="66" charset="0"/>
              </a:rPr>
              <a:t>локонів</a:t>
            </a:r>
            <a:r>
              <a:rPr lang="ru-RU" sz="1600" dirty="0">
                <a:latin typeface="Comic Sans MS" panose="030F0702030302020204" pitchFamily="66" charset="0"/>
              </a:rPr>
              <a:t> на </a:t>
            </a:r>
            <a:r>
              <a:rPr lang="ru-RU" sz="1600" dirty="0" err="1">
                <a:latin typeface="Comic Sans MS" panose="030F0702030302020204" pitchFamily="66" charset="0"/>
              </a:rPr>
              <a:t>нашій</a:t>
            </a:r>
            <a:r>
              <a:rPr lang="ru-RU" sz="1600" dirty="0">
                <a:latin typeface="Comic Sans MS" panose="030F0702030302020204" pitchFamily="66" charset="0"/>
              </a:rPr>
              <a:t> </a:t>
            </a:r>
            <a:r>
              <a:rPr lang="ru-RU" sz="1600" dirty="0" err="1">
                <a:latin typeface="Comic Sans MS" panose="030F0702030302020204" pitchFamily="66" charset="0"/>
              </a:rPr>
              <a:t>голові</a:t>
            </a:r>
            <a:r>
              <a:rPr lang="ru-RU" sz="1600" dirty="0">
                <a:latin typeface="Comic Sans MS" panose="030F0702030302020204" pitchFamily="66" charset="0"/>
              </a:rPr>
              <a:t> </a:t>
            </a:r>
            <a:r>
              <a:rPr lang="ru-RU" sz="1600" dirty="0" err="1">
                <a:latin typeface="Comic Sans MS" panose="030F0702030302020204" pitchFamily="66" charset="0"/>
              </a:rPr>
              <a:t>знаходиться</a:t>
            </a:r>
            <a:r>
              <a:rPr lang="ru-RU" sz="1600" dirty="0">
                <a:latin typeface="Comic Sans MS" panose="030F0702030302020204" pitchFamily="66" charset="0"/>
              </a:rPr>
              <a:t> </a:t>
            </a:r>
            <a:r>
              <a:rPr lang="ru-RU" sz="1600" dirty="0" err="1">
                <a:latin typeface="Comic Sans MS" panose="030F0702030302020204" pitchFamily="66" charset="0"/>
              </a:rPr>
              <a:t>саме</a:t>
            </a:r>
            <a:r>
              <a:rPr lang="ru-RU" sz="1600" dirty="0">
                <a:latin typeface="Comic Sans MS" panose="030F0702030302020204" pitchFamily="66" charset="0"/>
              </a:rPr>
              <a:t> в </a:t>
            </a:r>
            <a:r>
              <a:rPr lang="ru-RU" sz="1600" dirty="0" err="1">
                <a:latin typeface="Comic Sans MS" panose="030F0702030302020204" pitchFamily="66" charset="0"/>
              </a:rPr>
              <a:t>цій</a:t>
            </a:r>
            <a:r>
              <a:rPr lang="ru-RU" sz="1600" dirty="0">
                <a:latin typeface="Comic Sans MS" panose="030F0702030302020204" pitchFamily="66" charset="0"/>
              </a:rPr>
              <a:t> </a:t>
            </a:r>
            <a:r>
              <a:rPr lang="ru-RU" sz="1600" dirty="0" err="1">
                <a:latin typeface="Comic Sans MS" panose="030F0702030302020204" pitchFamily="66" charset="0"/>
              </a:rPr>
              <a:t>фазі</a:t>
            </a:r>
            <a:r>
              <a:rPr lang="ru-RU" sz="1600" dirty="0">
                <a:latin typeface="Comic Sans MS" panose="030F0702030302020204" pitchFamily="66" charset="0"/>
              </a:rPr>
              <a:t>. Друга фаза - </a:t>
            </a:r>
            <a:r>
              <a:rPr lang="ru-RU" sz="1600" u="sng" dirty="0" err="1">
                <a:latin typeface="Comic Sans MS" panose="030F0702030302020204" pitchFamily="66" charset="0"/>
              </a:rPr>
              <a:t>проміжна</a:t>
            </a:r>
            <a:r>
              <a:rPr lang="ru-RU" sz="1600" dirty="0">
                <a:latin typeface="Comic Sans MS" panose="030F0702030302020204" pitchFamily="66" charset="0"/>
              </a:rPr>
              <a:t>, </a:t>
            </a:r>
            <a:r>
              <a:rPr lang="ru-RU" sz="1600" dirty="0" err="1">
                <a:latin typeface="Comic Sans MS" panose="030F0702030302020204" pitchFamily="66" charset="0"/>
              </a:rPr>
              <a:t>тривалістю</a:t>
            </a:r>
            <a:r>
              <a:rPr lang="ru-RU" sz="1600" dirty="0">
                <a:latin typeface="Comic Sans MS" panose="030F0702030302020204" pitchFamily="66" charset="0"/>
              </a:rPr>
              <a:t> </a:t>
            </a:r>
            <a:r>
              <a:rPr lang="ru-RU" sz="1600" dirty="0" err="1">
                <a:latin typeface="Comic Sans MS" panose="030F0702030302020204" pitchFamily="66" charset="0"/>
              </a:rPr>
              <a:t>близько</a:t>
            </a:r>
            <a:r>
              <a:rPr lang="ru-RU" sz="1600" dirty="0">
                <a:latin typeface="Comic Sans MS" panose="030F0702030302020204" pitchFamily="66" charset="0"/>
              </a:rPr>
              <a:t> 20 </a:t>
            </a:r>
            <a:r>
              <a:rPr lang="ru-RU" sz="1600" dirty="0" err="1">
                <a:latin typeface="Comic Sans MS" panose="030F0702030302020204" pitchFamily="66" charset="0"/>
              </a:rPr>
              <a:t>днів</a:t>
            </a:r>
            <a:r>
              <a:rPr lang="ru-RU" sz="1600" dirty="0">
                <a:latin typeface="Comic Sans MS" panose="030F0702030302020204" pitchFamily="66" charset="0"/>
              </a:rPr>
              <a:t>, на </a:t>
            </a:r>
            <a:r>
              <a:rPr lang="ru-RU" sz="1600" dirty="0" err="1">
                <a:latin typeface="Comic Sans MS" panose="030F0702030302020204" pitchFamily="66" charset="0"/>
              </a:rPr>
              <a:t>цій</a:t>
            </a:r>
            <a:r>
              <a:rPr lang="ru-RU" sz="1600" dirty="0">
                <a:latin typeface="Comic Sans MS" panose="030F0702030302020204" pitchFamily="66" charset="0"/>
              </a:rPr>
              <a:t> </a:t>
            </a:r>
            <a:r>
              <a:rPr lang="ru-RU" sz="1600" dirty="0" err="1">
                <a:latin typeface="Comic Sans MS" panose="030F0702030302020204" pitchFamily="66" charset="0"/>
              </a:rPr>
              <a:t>стадії</a:t>
            </a:r>
            <a:r>
              <a:rPr lang="ru-RU" sz="1600" dirty="0">
                <a:latin typeface="Comic Sans MS" panose="030F0702030302020204" pitchFamily="66" charset="0"/>
              </a:rPr>
              <a:t> </a:t>
            </a:r>
            <a:r>
              <a:rPr lang="ru-RU" sz="1600" dirty="0" err="1">
                <a:latin typeface="Comic Sans MS" panose="030F0702030302020204" pitchFamily="66" charset="0"/>
              </a:rPr>
              <a:t>знаходиться</a:t>
            </a:r>
            <a:r>
              <a:rPr lang="ru-RU" sz="1600" dirty="0">
                <a:latin typeface="Comic Sans MS" panose="030F0702030302020204" pitchFamily="66" charset="0"/>
              </a:rPr>
              <a:t> </a:t>
            </a:r>
            <a:r>
              <a:rPr lang="ru-RU" sz="1600" dirty="0" err="1">
                <a:latin typeface="Comic Sans MS" panose="030F0702030302020204" pitchFamily="66" charset="0"/>
              </a:rPr>
              <a:t>приблизно</a:t>
            </a:r>
            <a:r>
              <a:rPr lang="ru-RU" sz="1600" dirty="0">
                <a:latin typeface="Comic Sans MS" panose="030F0702030302020204" pitchFamily="66" charset="0"/>
              </a:rPr>
              <a:t> 1 % </a:t>
            </a:r>
            <a:r>
              <a:rPr lang="ru-RU" sz="1600" dirty="0" err="1">
                <a:latin typeface="Comic Sans MS" panose="030F0702030302020204" pitchFamily="66" charset="0"/>
              </a:rPr>
              <a:t>від</a:t>
            </a:r>
            <a:r>
              <a:rPr lang="ru-RU" sz="1600" dirty="0">
                <a:latin typeface="Comic Sans MS" panose="030F0702030302020204" pitchFamily="66" charset="0"/>
              </a:rPr>
              <a:t> </a:t>
            </a:r>
            <a:r>
              <a:rPr lang="ru-RU" sz="1600" dirty="0" err="1">
                <a:latin typeface="Comic Sans MS" panose="030F0702030302020204" pitchFamily="66" charset="0"/>
              </a:rPr>
              <a:t>загального</a:t>
            </a:r>
            <a:r>
              <a:rPr lang="ru-RU" sz="1600" dirty="0">
                <a:latin typeface="Comic Sans MS" panose="030F0702030302020204" pitchFamily="66" charset="0"/>
              </a:rPr>
              <a:t> числа </a:t>
            </a:r>
            <a:r>
              <a:rPr lang="ru-RU" sz="1600" dirty="0" err="1">
                <a:latin typeface="Comic Sans MS" panose="030F0702030302020204" pitchFamily="66" charset="0"/>
              </a:rPr>
              <a:t>волосся</a:t>
            </a:r>
            <a:r>
              <a:rPr lang="ru-RU" sz="1600" dirty="0">
                <a:latin typeface="Comic Sans MS" panose="030F0702030302020204" pitchFamily="66" charset="0"/>
              </a:rPr>
              <a:t>. І </a:t>
            </a:r>
            <a:r>
              <a:rPr lang="ru-RU" sz="1600" dirty="0" err="1">
                <a:latin typeface="Comic Sans MS" panose="030F0702030302020204" pitchFamily="66" charset="0"/>
              </a:rPr>
              <a:t>третя</a:t>
            </a:r>
            <a:r>
              <a:rPr lang="ru-RU" sz="1600" dirty="0">
                <a:latin typeface="Comic Sans MS" panose="030F0702030302020204" pitchFamily="66" charset="0"/>
              </a:rPr>
              <a:t> </a:t>
            </a:r>
            <a:r>
              <a:rPr lang="ru-RU" sz="1600" dirty="0" err="1">
                <a:latin typeface="Comic Sans MS" panose="030F0702030302020204" pitchFamily="66" charset="0"/>
              </a:rPr>
              <a:t>остання</a:t>
            </a:r>
            <a:r>
              <a:rPr lang="ru-RU" sz="1600" dirty="0">
                <a:latin typeface="Comic Sans MS" panose="030F0702030302020204" pitchFamily="66" charset="0"/>
              </a:rPr>
              <a:t> фаза - </a:t>
            </a:r>
            <a:r>
              <a:rPr lang="ru-RU" sz="1600" dirty="0" err="1">
                <a:latin typeface="Comic Sans MS" panose="030F0702030302020204" pitchFamily="66" charset="0"/>
              </a:rPr>
              <a:t>це</a:t>
            </a:r>
            <a:r>
              <a:rPr lang="ru-RU" sz="1600" dirty="0">
                <a:latin typeface="Comic Sans MS" panose="030F0702030302020204" pitchFamily="66" charset="0"/>
              </a:rPr>
              <a:t> </a:t>
            </a:r>
            <a:r>
              <a:rPr lang="ru-RU" sz="1600" u="sng" dirty="0" err="1">
                <a:latin typeface="Comic Sans MS" panose="030F0702030302020204" pitchFamily="66" charset="0"/>
              </a:rPr>
              <a:t>повне</a:t>
            </a:r>
            <a:r>
              <a:rPr lang="ru-RU" sz="1600" u="sng" dirty="0">
                <a:latin typeface="Comic Sans MS" panose="030F0702030302020204" pitchFamily="66" charset="0"/>
              </a:rPr>
              <a:t> </a:t>
            </a:r>
            <a:r>
              <a:rPr lang="ru-RU" sz="1600" u="sng" dirty="0" err="1">
                <a:latin typeface="Comic Sans MS" panose="030F0702030302020204" pitchFamily="66" charset="0"/>
              </a:rPr>
              <a:t>припинення</a:t>
            </a:r>
            <a:r>
              <a:rPr lang="ru-RU" sz="1600" u="sng" dirty="0">
                <a:latin typeface="Comic Sans MS" panose="030F0702030302020204" pitchFamily="66" charset="0"/>
              </a:rPr>
              <a:t> росту</a:t>
            </a:r>
            <a:r>
              <a:rPr lang="ru-RU" sz="1600" dirty="0">
                <a:latin typeface="Comic Sans MS" panose="030F0702030302020204" pitchFamily="66" charset="0"/>
              </a:rPr>
              <a:t>, в </a:t>
            </a:r>
            <a:r>
              <a:rPr lang="ru-RU" sz="1600" dirty="0" err="1">
                <a:latin typeface="Comic Sans MS" panose="030F0702030302020204" pitchFamily="66" charset="0"/>
              </a:rPr>
              <a:t>цій</a:t>
            </a:r>
            <a:r>
              <a:rPr lang="ru-RU" sz="1600" dirty="0">
                <a:latin typeface="Comic Sans MS" panose="030F0702030302020204" pitchFamily="66" charset="0"/>
              </a:rPr>
              <a:t> </a:t>
            </a:r>
            <a:r>
              <a:rPr lang="ru-RU" sz="1600" dirty="0" err="1">
                <a:latin typeface="Comic Sans MS" panose="030F0702030302020204" pitchFamily="66" charset="0"/>
              </a:rPr>
              <a:t>стадії</a:t>
            </a:r>
            <a:r>
              <a:rPr lang="ru-RU" sz="1600" dirty="0">
                <a:latin typeface="Comic Sans MS" panose="030F0702030302020204" pitchFamily="66" charset="0"/>
              </a:rPr>
              <a:t> </a:t>
            </a:r>
            <a:r>
              <a:rPr lang="ru-RU" sz="1600" dirty="0" err="1">
                <a:latin typeface="Comic Sans MS" panose="030F0702030302020204" pitchFamily="66" charset="0"/>
              </a:rPr>
              <a:t>локони</a:t>
            </a:r>
            <a:r>
              <a:rPr lang="ru-RU" sz="1600" dirty="0">
                <a:latin typeface="Comic Sans MS" panose="030F0702030302020204" pitchFamily="66" charset="0"/>
              </a:rPr>
              <a:t> </a:t>
            </a:r>
            <a:r>
              <a:rPr lang="ru-RU" sz="1600" dirty="0" err="1">
                <a:latin typeface="Comic Sans MS" panose="030F0702030302020204" pitchFamily="66" charset="0"/>
              </a:rPr>
              <a:t>знаходяться</a:t>
            </a:r>
            <a:r>
              <a:rPr lang="ru-RU" sz="1600" dirty="0">
                <a:latin typeface="Comic Sans MS" panose="030F0702030302020204" pitchFamily="66" charset="0"/>
              </a:rPr>
              <a:t> 3-4 </a:t>
            </a:r>
            <a:r>
              <a:rPr lang="ru-RU" sz="1600" dirty="0" err="1">
                <a:latin typeface="Comic Sans MS" panose="030F0702030302020204" pitchFamily="66" charset="0"/>
              </a:rPr>
              <a:t>місяці</a:t>
            </a:r>
            <a:r>
              <a:rPr lang="ru-RU" sz="1600" dirty="0">
                <a:latin typeface="Comic Sans MS" panose="030F0702030302020204" pitchFamily="66" charset="0"/>
              </a:rPr>
              <a:t> і </a:t>
            </a:r>
            <a:r>
              <a:rPr lang="ru-RU" sz="1600" dirty="0" err="1">
                <a:latin typeface="Comic Sans MS" panose="030F0702030302020204" pitchFamily="66" charset="0"/>
              </a:rPr>
              <a:t>складають</a:t>
            </a:r>
            <a:r>
              <a:rPr lang="ru-RU" sz="1600" dirty="0">
                <a:latin typeface="Comic Sans MS" panose="030F0702030302020204" pitchFamily="66" charset="0"/>
              </a:rPr>
              <a:t> 6 % </a:t>
            </a:r>
            <a:r>
              <a:rPr lang="ru-RU" sz="1600" dirty="0" err="1">
                <a:latin typeface="Comic Sans MS" panose="030F0702030302020204" pitchFamily="66" charset="0"/>
              </a:rPr>
              <a:t>від</a:t>
            </a:r>
            <a:r>
              <a:rPr lang="ru-RU" sz="1600" dirty="0">
                <a:latin typeface="Comic Sans MS" panose="030F0702030302020204" pitchFamily="66" charset="0"/>
              </a:rPr>
              <a:t> </a:t>
            </a:r>
            <a:r>
              <a:rPr lang="ru-RU" sz="1600" dirty="0" err="1">
                <a:latin typeface="Comic Sans MS" panose="030F0702030302020204" pitchFamily="66" charset="0"/>
              </a:rPr>
              <a:t>усієї</a:t>
            </a:r>
            <a:r>
              <a:rPr lang="ru-RU" sz="1600" dirty="0">
                <a:latin typeface="Comic Sans MS" panose="030F0702030302020204" pitchFamily="66" charset="0"/>
              </a:rPr>
              <a:t> </a:t>
            </a:r>
            <a:r>
              <a:rPr lang="ru-RU" sz="1600" dirty="0" err="1">
                <a:latin typeface="Comic Sans MS" panose="030F0702030302020204" pitchFamily="66" charset="0"/>
              </a:rPr>
              <a:t>маси</a:t>
            </a:r>
            <a:r>
              <a:rPr lang="ru-RU" sz="1600" dirty="0">
                <a:latin typeface="Comic Sans MS" panose="030F0702030302020204" pitchFamily="66" charset="0"/>
              </a:rPr>
              <a:t>. </a:t>
            </a:r>
            <a:r>
              <a:rPr lang="ru-RU" sz="1600" dirty="0" err="1">
                <a:latin typeface="Comic Sans MS" panose="030F0702030302020204" pitchFamily="66" charset="0"/>
              </a:rPr>
              <a:t>Після</a:t>
            </a:r>
            <a:r>
              <a:rPr lang="ru-RU" sz="1600" dirty="0">
                <a:latin typeface="Comic Sans MS" panose="030F0702030302020204" pitchFamily="66" charset="0"/>
              </a:rPr>
              <a:t> </a:t>
            </a:r>
            <a:r>
              <a:rPr lang="ru-RU" sz="1600" dirty="0" err="1">
                <a:latin typeface="Comic Sans MS" panose="030F0702030302020204" pitchFamily="66" charset="0"/>
              </a:rPr>
              <a:t>цієї</a:t>
            </a:r>
            <a:r>
              <a:rPr lang="ru-RU" sz="1600" dirty="0">
                <a:latin typeface="Comic Sans MS" panose="030F0702030302020204" pitchFamily="66" charset="0"/>
              </a:rPr>
              <a:t> </a:t>
            </a:r>
            <a:r>
              <a:rPr lang="ru-RU" sz="1600" dirty="0" err="1">
                <a:latin typeface="Comic Sans MS" panose="030F0702030302020204" pitchFamily="66" charset="0"/>
              </a:rPr>
              <a:t>фази</a:t>
            </a:r>
            <a:r>
              <a:rPr lang="ru-RU" sz="1600" dirty="0">
                <a:latin typeface="Comic Sans MS" panose="030F0702030302020204" pitchFamily="66" charset="0"/>
              </a:rPr>
              <a:t> </a:t>
            </a:r>
            <a:r>
              <a:rPr lang="ru-RU" sz="1600" dirty="0" err="1">
                <a:latin typeface="Comic Sans MS" panose="030F0702030302020204" pitchFamily="66" charset="0"/>
              </a:rPr>
              <a:t>старий</a:t>
            </a:r>
            <a:r>
              <a:rPr lang="ru-RU" sz="1600" dirty="0">
                <a:latin typeface="Comic Sans MS" panose="030F0702030302020204" pitchFamily="66" charset="0"/>
              </a:rPr>
              <a:t> </a:t>
            </a:r>
            <a:r>
              <a:rPr lang="ru-RU" sz="1600" dirty="0" err="1">
                <a:latin typeface="Comic Sans MS" panose="030F0702030302020204" pitchFamily="66" charset="0"/>
              </a:rPr>
              <a:t>волосся</a:t>
            </a:r>
            <a:r>
              <a:rPr lang="ru-RU" sz="1600" dirty="0">
                <a:latin typeface="Comic Sans MS" panose="030F0702030302020204" pitchFamily="66" charset="0"/>
              </a:rPr>
              <a:t>, </a:t>
            </a:r>
            <a:r>
              <a:rPr lang="ru-RU" sz="1600" dirty="0" err="1">
                <a:latin typeface="Comic Sans MS" panose="030F0702030302020204" pitchFamily="66" charset="0"/>
              </a:rPr>
              <a:t>під</a:t>
            </a:r>
            <a:r>
              <a:rPr lang="ru-RU" sz="1600" dirty="0">
                <a:latin typeface="Comic Sans MS" panose="030F0702030302020204" pitchFamily="66" charset="0"/>
              </a:rPr>
              <a:t> </a:t>
            </a:r>
            <a:r>
              <a:rPr lang="ru-RU" sz="1600" dirty="0" err="1">
                <a:latin typeface="Comic Sans MS" panose="030F0702030302020204" pitchFamily="66" charset="0"/>
              </a:rPr>
              <a:t>впливом</a:t>
            </a:r>
            <a:r>
              <a:rPr lang="ru-RU" sz="1600" dirty="0">
                <a:latin typeface="Comic Sans MS" panose="030F0702030302020204" pitchFamily="66" charset="0"/>
              </a:rPr>
              <a:t> </a:t>
            </a:r>
            <a:r>
              <a:rPr lang="ru-RU" sz="1600" dirty="0" err="1">
                <a:latin typeface="Comic Sans MS" panose="030F0702030302020204" pitchFamily="66" charset="0"/>
              </a:rPr>
              <a:t>зростання</a:t>
            </a:r>
            <a:r>
              <a:rPr lang="ru-RU" sz="1600" dirty="0">
                <a:latin typeface="Comic Sans MS" panose="030F0702030302020204" pitchFamily="66" charset="0"/>
              </a:rPr>
              <a:t> нового </a:t>
            </a:r>
            <a:r>
              <a:rPr lang="ru-RU" sz="1600" dirty="0" err="1">
                <a:latin typeface="Comic Sans MS" panose="030F0702030302020204" pitchFamily="66" charset="0"/>
              </a:rPr>
              <a:t>випадає</a:t>
            </a:r>
            <a:r>
              <a:rPr lang="ru-RU" sz="1600" dirty="0">
                <a:latin typeface="Comic Sans MS" panose="030F0702030302020204" pitchFamily="66" charset="0"/>
              </a:rPr>
              <a:t>, і цикл </a:t>
            </a:r>
            <a:r>
              <a:rPr lang="ru-RU" sz="1600" dirty="0" err="1">
                <a:latin typeface="Comic Sans MS" panose="030F0702030302020204" pitchFamily="66" charset="0"/>
              </a:rPr>
              <a:t>починається</a:t>
            </a:r>
            <a:r>
              <a:rPr lang="ru-RU" sz="1600" dirty="0">
                <a:latin typeface="Comic Sans MS" panose="030F0702030302020204" pitchFamily="66" charset="0"/>
              </a:rPr>
              <a:t> </a:t>
            </a:r>
            <a:r>
              <a:rPr lang="ru-RU" sz="1600" dirty="0" err="1">
                <a:latin typeface="Comic Sans MS" panose="030F0702030302020204" pitchFamily="66" charset="0"/>
              </a:rPr>
              <a:t>спочатку</a:t>
            </a:r>
            <a:r>
              <a:rPr lang="ru-RU" sz="1600" dirty="0">
                <a:latin typeface="Comic Sans MS" panose="030F0702030302020204" pitchFamily="66" charset="0"/>
              </a:rPr>
              <a:t>. Таким чином, </a:t>
            </a:r>
            <a:r>
              <a:rPr lang="ru-RU" sz="1600" dirty="0" err="1">
                <a:latin typeface="Comic Sans MS" panose="030F0702030302020204" pitchFamily="66" charset="0"/>
              </a:rPr>
              <a:t>пояснюється</a:t>
            </a:r>
            <a:r>
              <a:rPr lang="ru-RU" sz="1600" dirty="0">
                <a:latin typeface="Comic Sans MS" panose="030F0702030302020204" pitchFamily="66" charset="0"/>
              </a:rPr>
              <a:t>, </a:t>
            </a:r>
            <a:r>
              <a:rPr lang="ru-RU" sz="1600" dirty="0" err="1">
                <a:latin typeface="Comic Sans MS" panose="030F0702030302020204" pitchFamily="66" charset="0"/>
              </a:rPr>
              <a:t>чому</a:t>
            </a:r>
            <a:r>
              <a:rPr lang="ru-RU" sz="1600" dirty="0">
                <a:latin typeface="Comic Sans MS" panose="030F0702030302020204" pitchFamily="66" charset="0"/>
              </a:rPr>
              <a:t> </a:t>
            </a:r>
            <a:r>
              <a:rPr lang="ru-RU" sz="1600" dirty="0" err="1">
                <a:latin typeface="Comic Sans MS" panose="030F0702030302020204" pitchFamily="66" charset="0"/>
              </a:rPr>
              <a:t>випадає</a:t>
            </a:r>
            <a:r>
              <a:rPr lang="ru-RU" sz="1600" dirty="0">
                <a:latin typeface="Comic Sans MS" panose="030F0702030302020204" pitchFamily="66" charset="0"/>
              </a:rPr>
              <a:t> </a:t>
            </a:r>
            <a:r>
              <a:rPr lang="ru-RU" sz="1600" dirty="0" err="1">
                <a:latin typeface="Comic Sans MS" panose="030F0702030302020204" pitchFamily="66" charset="0"/>
              </a:rPr>
              <a:t>волосся</a:t>
            </a:r>
            <a:r>
              <a:rPr lang="ru-RU" sz="1600" dirty="0">
                <a:latin typeface="Comic Sans MS" panose="030F0702030302020204" pitchFamily="66" charset="0"/>
              </a:rPr>
              <a:t> на </a:t>
            </a:r>
            <a:r>
              <a:rPr lang="ru-RU" sz="1600" dirty="0" err="1">
                <a:latin typeface="Comic Sans MS" panose="030F0702030302020204" pitchFamily="66" charset="0"/>
              </a:rPr>
              <a:t>голові</a:t>
            </a:r>
            <a:r>
              <a:rPr lang="ru-RU" sz="1600" dirty="0">
                <a:latin typeface="Comic Sans MS" panose="030F0702030302020204" pitchFamily="66" charset="0"/>
              </a:rPr>
              <a:t>.</a:t>
            </a:r>
          </a:p>
        </p:txBody>
      </p:sp>
    </p:spTree>
    <p:extLst>
      <p:ext uri="{BB962C8B-B14F-4D97-AF65-F5344CB8AC3E}">
        <p14:creationId xmlns:p14="http://schemas.microsoft.com/office/powerpoint/2010/main" val="2305098727"/>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370" r="370"/>
          <a:stretch>
            <a:fillRect/>
          </a:stretch>
        </p:blipFill>
        <p:spPr>
          <a:xfrm>
            <a:off x="1031776" y="1412776"/>
            <a:ext cx="3816424" cy="3816424"/>
          </a:xfrm>
        </p:spPr>
      </p:pic>
      <p:sp>
        <p:nvSpPr>
          <p:cNvPr id="4" name="Текст 3"/>
          <p:cNvSpPr>
            <a:spLocks noGrp="1"/>
          </p:cNvSpPr>
          <p:nvPr>
            <p:ph type="body" sz="half" idx="2"/>
          </p:nvPr>
        </p:nvSpPr>
        <p:spPr>
          <a:xfrm>
            <a:off x="5004048" y="1268760"/>
            <a:ext cx="2859360" cy="4320480"/>
          </a:xfrm>
        </p:spPr>
        <p:txBody>
          <a:bodyPr>
            <a:normAutofit/>
          </a:bodyPr>
          <a:lstStyle/>
          <a:p>
            <a:r>
              <a:rPr lang="ru-RU" sz="1600" dirty="0" err="1">
                <a:latin typeface="Comic Sans MS" panose="030F0702030302020204" pitchFamily="66" charset="0"/>
              </a:rPr>
              <a:t>Випадіння</a:t>
            </a:r>
            <a:r>
              <a:rPr lang="ru-RU" sz="1600" dirty="0">
                <a:latin typeface="Comic Sans MS" panose="030F0702030302020204" pitchFamily="66" charset="0"/>
              </a:rPr>
              <a:t> </a:t>
            </a:r>
            <a:r>
              <a:rPr lang="ru-RU" sz="1600" dirty="0" err="1">
                <a:latin typeface="Comic Sans MS" panose="030F0702030302020204" pitchFamily="66" charset="0"/>
              </a:rPr>
              <a:t>волосся</a:t>
            </a:r>
            <a:r>
              <a:rPr lang="ru-RU" sz="1600" dirty="0">
                <a:latin typeface="Comic Sans MS" panose="030F0702030302020204" pitchFamily="66" charset="0"/>
              </a:rPr>
              <a:t> в </a:t>
            </a:r>
            <a:r>
              <a:rPr lang="ru-RU" sz="1600" dirty="0" err="1">
                <a:latin typeface="Comic Sans MS" panose="030F0702030302020204" pitchFamily="66" charset="0"/>
              </a:rPr>
              <a:t>обмеженій</a:t>
            </a:r>
            <a:r>
              <a:rPr lang="ru-RU" sz="1600" dirty="0">
                <a:latin typeface="Comic Sans MS" panose="030F0702030302020204" pitchFamily="66" charset="0"/>
              </a:rPr>
              <a:t> </a:t>
            </a:r>
            <a:r>
              <a:rPr lang="ru-RU" sz="1600" dirty="0" err="1">
                <a:latin typeface="Comic Sans MS" panose="030F0702030302020204" pitchFamily="66" charset="0"/>
              </a:rPr>
              <a:t>кількості</a:t>
            </a:r>
            <a:r>
              <a:rPr lang="ru-RU" sz="1600" dirty="0">
                <a:latin typeface="Comic Sans MS" panose="030F0702030302020204" pitchFamily="66" charset="0"/>
              </a:rPr>
              <a:t> - </a:t>
            </a:r>
            <a:r>
              <a:rPr lang="ru-RU" sz="1600" dirty="0" err="1">
                <a:latin typeface="Comic Sans MS" panose="030F0702030302020204" pitchFamily="66" charset="0"/>
              </a:rPr>
              <a:t>природний</a:t>
            </a:r>
            <a:r>
              <a:rPr lang="ru-RU" sz="1600" dirty="0">
                <a:latin typeface="Comic Sans MS" panose="030F0702030302020204" pitchFamily="66" charset="0"/>
              </a:rPr>
              <a:t> </a:t>
            </a:r>
            <a:r>
              <a:rPr lang="ru-RU" sz="1600" dirty="0" err="1">
                <a:latin typeface="Comic Sans MS" panose="030F0702030302020204" pitchFamily="66" charset="0"/>
              </a:rPr>
              <a:t>процес</a:t>
            </a:r>
            <a:r>
              <a:rPr lang="ru-RU" sz="1600" dirty="0">
                <a:latin typeface="Comic Sans MS" panose="030F0702030302020204" pitchFamily="66" charset="0"/>
              </a:rPr>
              <a:t>, </a:t>
            </a:r>
            <a:r>
              <a:rPr lang="ru-RU" sz="1600" dirty="0" err="1">
                <a:latin typeface="Comic Sans MS" panose="030F0702030302020204" pitchFamily="66" charset="0"/>
              </a:rPr>
              <a:t>під</a:t>
            </a:r>
            <a:r>
              <a:rPr lang="ru-RU" sz="1600" dirty="0">
                <a:latin typeface="Comic Sans MS" panose="030F0702030302020204" pitchFamily="66" charset="0"/>
              </a:rPr>
              <a:t> </a:t>
            </a:r>
            <a:r>
              <a:rPr lang="ru-RU" sz="1600" dirty="0" err="1">
                <a:latin typeface="Comic Sans MS" panose="030F0702030302020204" pitchFamily="66" charset="0"/>
              </a:rPr>
              <a:t>який</a:t>
            </a:r>
            <a:r>
              <a:rPr lang="ru-RU" sz="1600" dirty="0">
                <a:latin typeface="Comic Sans MS" panose="030F0702030302020204" pitchFamily="66" charset="0"/>
              </a:rPr>
              <a:t> </a:t>
            </a:r>
            <a:r>
              <a:rPr lang="ru-RU" sz="1600" dirty="0" err="1">
                <a:latin typeface="Comic Sans MS" panose="030F0702030302020204" pitchFamily="66" charset="0"/>
              </a:rPr>
              <a:t>піддаються</a:t>
            </a:r>
            <a:r>
              <a:rPr lang="ru-RU" sz="1600" dirty="0">
                <a:latin typeface="Comic Sans MS" panose="030F0702030302020204" pitchFamily="66" charset="0"/>
              </a:rPr>
              <a:t> </a:t>
            </a:r>
            <a:r>
              <a:rPr lang="ru-RU" sz="1600" dirty="0" err="1">
                <a:latin typeface="Comic Sans MS" panose="030F0702030302020204" pitchFamily="66" charset="0"/>
              </a:rPr>
              <a:t>всі</a:t>
            </a:r>
            <a:r>
              <a:rPr lang="ru-RU" sz="1600" dirty="0">
                <a:latin typeface="Comic Sans MS" panose="030F0702030302020204" pitchFamily="66" charset="0"/>
              </a:rPr>
              <a:t> люди без </a:t>
            </a:r>
            <a:r>
              <a:rPr lang="ru-RU" sz="1600" dirty="0" err="1">
                <a:latin typeface="Comic Sans MS" panose="030F0702030302020204" pitchFamily="66" charset="0"/>
              </a:rPr>
              <a:t>винятку</a:t>
            </a:r>
            <a:r>
              <a:rPr lang="ru-RU" sz="1600" dirty="0">
                <a:latin typeface="Comic Sans MS" panose="030F0702030302020204" pitchFamily="66" charset="0"/>
              </a:rPr>
              <a:t>. </a:t>
            </a:r>
            <a:r>
              <a:rPr lang="ru-RU" sz="1600" dirty="0" err="1">
                <a:latin typeface="Comic Sans MS" panose="030F0702030302020204" pitchFamily="66" charset="0"/>
              </a:rPr>
              <a:t>Він</a:t>
            </a:r>
            <a:r>
              <a:rPr lang="ru-RU" sz="1600" dirty="0">
                <a:latin typeface="Comic Sans MS" panose="030F0702030302020204" pitchFamily="66" charset="0"/>
              </a:rPr>
              <a:t> є результатом </a:t>
            </a:r>
            <a:r>
              <a:rPr lang="ru-RU" sz="1600" dirty="0" err="1">
                <a:latin typeface="Comic Sans MS" panose="030F0702030302020204" pitchFamily="66" charset="0"/>
              </a:rPr>
              <a:t>відмирання</a:t>
            </a:r>
            <a:r>
              <a:rPr lang="ru-RU" sz="1600" dirty="0">
                <a:latin typeface="Comic Sans MS" panose="030F0702030302020204" pitchFamily="66" charset="0"/>
              </a:rPr>
              <a:t> </a:t>
            </a:r>
            <a:r>
              <a:rPr lang="ru-RU" sz="1600" dirty="0" err="1">
                <a:latin typeface="Comic Sans MS" panose="030F0702030302020204" pitchFamily="66" charset="0"/>
              </a:rPr>
              <a:t>старих</a:t>
            </a:r>
            <a:r>
              <a:rPr lang="ru-RU" sz="1600" dirty="0">
                <a:latin typeface="Comic Sans MS" panose="030F0702030302020204" pitchFamily="66" charset="0"/>
              </a:rPr>
              <a:t> </a:t>
            </a:r>
            <a:r>
              <a:rPr lang="ru-RU" sz="1600" dirty="0" err="1">
                <a:latin typeface="Comic Sans MS" panose="030F0702030302020204" pitchFamily="66" charset="0"/>
              </a:rPr>
              <a:t>клітин</a:t>
            </a:r>
            <a:r>
              <a:rPr lang="ru-RU" sz="1600" dirty="0">
                <a:latin typeface="Comic Sans MS" panose="030F0702030302020204" pitchFamily="66" charset="0"/>
              </a:rPr>
              <a:t> і </a:t>
            </a:r>
            <a:r>
              <a:rPr lang="ru-RU" sz="1600" dirty="0" err="1">
                <a:latin typeface="Comic Sans MS" panose="030F0702030302020204" pitchFamily="66" charset="0"/>
              </a:rPr>
              <a:t>заміни</a:t>
            </a:r>
            <a:r>
              <a:rPr lang="ru-RU" sz="1600" dirty="0">
                <a:latin typeface="Comic Sans MS" panose="030F0702030302020204" pitchFamily="66" charset="0"/>
              </a:rPr>
              <a:t> </a:t>
            </a:r>
            <a:r>
              <a:rPr lang="ru-RU" sz="1600" dirty="0" err="1">
                <a:latin typeface="Comic Sans MS" panose="030F0702030302020204" pitchFamily="66" charset="0"/>
              </a:rPr>
              <a:t>їх</a:t>
            </a:r>
            <a:r>
              <a:rPr lang="ru-RU" sz="1600" dirty="0">
                <a:latin typeface="Comic Sans MS" panose="030F0702030302020204" pitchFamily="66" charset="0"/>
              </a:rPr>
              <a:t> на </a:t>
            </a:r>
            <a:r>
              <a:rPr lang="ru-RU" sz="1600" dirty="0" err="1">
                <a:latin typeface="Comic Sans MS" panose="030F0702030302020204" pitchFamily="66" charset="0"/>
              </a:rPr>
              <a:t>нові</a:t>
            </a:r>
            <a:r>
              <a:rPr lang="ru-RU" sz="1600" dirty="0">
                <a:latin typeface="Comic Sans MS" panose="030F0702030302020204" pitchFamily="66" charset="0"/>
              </a:rPr>
              <a:t>. </a:t>
            </a:r>
            <a:r>
              <a:rPr lang="ru-RU" sz="1600" dirty="0" err="1">
                <a:latin typeface="Comic Sans MS" panose="030F0702030302020204" pitchFamily="66" charset="0"/>
              </a:rPr>
              <a:t>Звичайно</a:t>
            </a:r>
            <a:r>
              <a:rPr lang="ru-RU" sz="1600" dirty="0">
                <a:latin typeface="Comic Sans MS" panose="030F0702030302020204" pitchFamily="66" charset="0"/>
              </a:rPr>
              <a:t>, </a:t>
            </a:r>
            <a:r>
              <a:rPr lang="ru-RU" sz="1600" dirty="0" err="1">
                <a:latin typeface="Comic Sans MS" panose="030F0702030302020204" pitchFamily="66" charset="0"/>
              </a:rPr>
              <a:t>клітини</a:t>
            </a:r>
            <a:r>
              <a:rPr lang="ru-RU" sz="1600" dirty="0">
                <a:latin typeface="Comic Sans MS" panose="030F0702030302020204" pitchFamily="66" charset="0"/>
              </a:rPr>
              <a:t> </a:t>
            </a:r>
            <a:r>
              <a:rPr lang="ru-RU" sz="1600" dirty="0" err="1">
                <a:latin typeface="Comic Sans MS" panose="030F0702030302020204" pitchFamily="66" charset="0"/>
              </a:rPr>
              <a:t>змінюються</a:t>
            </a:r>
            <a:r>
              <a:rPr lang="ru-RU" sz="1600" dirty="0">
                <a:latin typeface="Comic Sans MS" panose="030F0702030302020204" pitchFamily="66" charset="0"/>
              </a:rPr>
              <a:t> не </a:t>
            </a:r>
            <a:r>
              <a:rPr lang="ru-RU" sz="1600" dirty="0" err="1">
                <a:latin typeface="Comic Sans MS" panose="030F0702030302020204" pitchFamily="66" charset="0"/>
              </a:rPr>
              <a:t>одночасно</a:t>
            </a:r>
            <a:r>
              <a:rPr lang="ru-RU" sz="1600" dirty="0">
                <a:latin typeface="Comic Sans MS" panose="030F0702030302020204" pitchFamily="66" charset="0"/>
              </a:rPr>
              <a:t>, </a:t>
            </a:r>
            <a:r>
              <a:rPr lang="ru-RU" sz="1600" dirty="0" err="1">
                <a:latin typeface="Comic Sans MS" panose="030F0702030302020204" pitchFamily="66" charset="0"/>
              </a:rPr>
              <a:t>інакше</a:t>
            </a:r>
            <a:r>
              <a:rPr lang="ru-RU" sz="1600" dirty="0">
                <a:latin typeface="Comic Sans MS" panose="030F0702030302020204" pitchFamily="66" charset="0"/>
              </a:rPr>
              <a:t> б люди </a:t>
            </a:r>
            <a:r>
              <a:rPr lang="ru-RU" sz="1600" dirty="0" err="1">
                <a:latin typeface="Comic Sans MS" panose="030F0702030302020204" pitchFamily="66" charset="0"/>
              </a:rPr>
              <a:t>періодично</a:t>
            </a:r>
            <a:r>
              <a:rPr lang="ru-RU" sz="1600" dirty="0">
                <a:latin typeface="Comic Sans MS" panose="030F0702030302020204" pitchFamily="66" charset="0"/>
              </a:rPr>
              <a:t> </a:t>
            </a:r>
            <a:r>
              <a:rPr lang="ru-RU" sz="1600" dirty="0" err="1" smtClean="0">
                <a:latin typeface="Comic Sans MS" panose="030F0702030302020204" pitchFamily="66" charset="0"/>
              </a:rPr>
              <a:t>лисіли</a:t>
            </a:r>
            <a:r>
              <a:rPr lang="ru-RU" sz="1600" dirty="0" smtClean="0">
                <a:latin typeface="Comic Sans MS" panose="030F0702030302020204" pitchFamily="66" charset="0"/>
              </a:rPr>
              <a:t>.</a:t>
            </a:r>
            <a:endParaRPr lang="ru-RU" sz="1600" dirty="0">
              <a:latin typeface="Comic Sans MS" panose="030F0702030302020204" pitchFamily="66" charset="0"/>
            </a:endParaRPr>
          </a:p>
        </p:txBody>
      </p:sp>
    </p:spTree>
    <p:extLst>
      <p:ext uri="{BB962C8B-B14F-4D97-AF65-F5344CB8AC3E}">
        <p14:creationId xmlns:p14="http://schemas.microsoft.com/office/powerpoint/2010/main" val="190880543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5292080" y="1772816"/>
            <a:ext cx="2499320" cy="3163296"/>
          </a:xfrm>
        </p:spPr>
        <p:txBody>
          <a:bodyPr/>
          <a:lstStyle/>
          <a:p>
            <a:r>
              <a:rPr lang="ru-RU" dirty="0"/>
              <a:t>. </a:t>
            </a:r>
            <a:r>
              <a:rPr lang="ru-RU" sz="2000" dirty="0">
                <a:latin typeface="Comic Sans MS" panose="030F0702030302020204" pitchFamily="66" charset="0"/>
              </a:rPr>
              <a:t>На </a:t>
            </a:r>
            <a:r>
              <a:rPr lang="ru-RU" sz="2000" dirty="0" err="1">
                <a:latin typeface="Comic Sans MS" panose="030F0702030302020204" pitchFamily="66" charset="0"/>
              </a:rPr>
              <a:t>голові</a:t>
            </a:r>
            <a:r>
              <a:rPr lang="ru-RU" sz="2000" dirty="0">
                <a:latin typeface="Comic Sans MS" panose="030F0702030302020204" pitchFamily="66" charset="0"/>
              </a:rPr>
              <a:t> у </a:t>
            </a:r>
            <a:r>
              <a:rPr lang="ru-RU" sz="2000" dirty="0" err="1">
                <a:latin typeface="Comic Sans MS" panose="030F0702030302020204" pitchFamily="66" charset="0"/>
              </a:rPr>
              <a:t>здорової</a:t>
            </a:r>
            <a:r>
              <a:rPr lang="ru-RU" sz="2000" dirty="0">
                <a:latin typeface="Comic Sans MS" panose="030F0702030302020204" pitchFamily="66" charset="0"/>
              </a:rPr>
              <a:t> </a:t>
            </a:r>
            <a:r>
              <a:rPr lang="ru-RU" sz="2000" dirty="0" err="1">
                <a:latin typeface="Comic Sans MS" panose="030F0702030302020204" pitchFamily="66" charset="0"/>
              </a:rPr>
              <a:t>людини</a:t>
            </a:r>
            <a:r>
              <a:rPr lang="ru-RU" sz="2000" dirty="0">
                <a:latin typeface="Comic Sans MS" panose="030F0702030302020204" pitchFamily="66" charset="0"/>
              </a:rPr>
              <a:t> </a:t>
            </a:r>
            <a:r>
              <a:rPr lang="ru-RU" sz="2000" dirty="0" err="1">
                <a:latin typeface="Comic Sans MS" panose="030F0702030302020204" pitchFamily="66" charset="0"/>
              </a:rPr>
              <a:t>знаходиться</a:t>
            </a:r>
            <a:r>
              <a:rPr lang="ru-RU" sz="2000" dirty="0">
                <a:latin typeface="Comic Sans MS" panose="030F0702030302020204" pitchFamily="66" charset="0"/>
              </a:rPr>
              <a:t> </a:t>
            </a:r>
            <a:r>
              <a:rPr lang="ru-RU" sz="2000" dirty="0" err="1">
                <a:latin typeface="Comic Sans MS" panose="030F0702030302020204" pitchFamily="66" charset="0"/>
              </a:rPr>
              <a:t>приблизно</a:t>
            </a:r>
            <a:r>
              <a:rPr lang="ru-RU" sz="2000" dirty="0">
                <a:latin typeface="Comic Sans MS" panose="030F0702030302020204" pitchFamily="66" charset="0"/>
              </a:rPr>
              <a:t> 100 </a:t>
            </a:r>
            <a:r>
              <a:rPr lang="ru-RU" sz="2000" dirty="0" err="1">
                <a:latin typeface="Comic Sans MS" panose="030F0702030302020204" pitchFamily="66" charset="0"/>
              </a:rPr>
              <a:t>тисяч</a:t>
            </a:r>
            <a:r>
              <a:rPr lang="ru-RU" sz="2000" dirty="0">
                <a:latin typeface="Comic Sans MS" panose="030F0702030302020204" pitchFamily="66" charset="0"/>
              </a:rPr>
              <a:t> </a:t>
            </a:r>
            <a:r>
              <a:rPr lang="ru-RU" sz="2000" dirty="0" err="1">
                <a:latin typeface="Comic Sans MS" panose="030F0702030302020204" pitchFamily="66" charset="0"/>
              </a:rPr>
              <a:t>волосяних</a:t>
            </a:r>
            <a:r>
              <a:rPr lang="ru-RU" sz="2000" dirty="0">
                <a:latin typeface="Comic Sans MS" panose="030F0702030302020204" pitchFamily="66" charset="0"/>
              </a:rPr>
              <a:t> </a:t>
            </a:r>
            <a:r>
              <a:rPr lang="ru-RU" sz="2000" dirty="0" err="1" smtClean="0">
                <a:latin typeface="Comic Sans MS" panose="030F0702030302020204" pitchFamily="66" charset="0"/>
              </a:rPr>
              <a:t>фолікул</a:t>
            </a:r>
            <a:r>
              <a:rPr lang="ru-RU" sz="2000" dirty="0" smtClean="0">
                <a:latin typeface="Comic Sans MS" panose="030F0702030302020204" pitchFamily="66" charset="0"/>
              </a:rPr>
              <a:t>.</a:t>
            </a:r>
          </a:p>
          <a:p>
            <a:endParaRPr lang="ru-RU" sz="2000" dirty="0">
              <a:latin typeface="Comic Sans MS" panose="030F0702030302020204" pitchFamily="66" charset="0"/>
            </a:endParaRPr>
          </a:p>
        </p:txBody>
      </p:sp>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l="17737" r="17737"/>
          <a:stretch>
            <a:fillRect/>
          </a:stretch>
        </p:blipFill>
        <p:spPr>
          <a:xfrm>
            <a:off x="1115616" y="1412776"/>
            <a:ext cx="4032448" cy="4032448"/>
          </a:xfrm>
          <a:prstGeom prst="plaque">
            <a:avLst>
              <a:gd name="adj" fmla="val 0"/>
            </a:avLst>
          </a:prstGeom>
        </p:spPr>
      </p:pic>
    </p:spTree>
    <p:extLst>
      <p:ext uri="{BB962C8B-B14F-4D97-AF65-F5344CB8AC3E}">
        <p14:creationId xmlns:p14="http://schemas.microsoft.com/office/powerpoint/2010/main" val="4095622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124744"/>
            <a:ext cx="6512768" cy="936104"/>
          </a:xfrm>
        </p:spPr>
        <p:txBody>
          <a:bodyPr>
            <a:noAutofit/>
          </a:bodyPr>
          <a:lstStyle/>
          <a:p>
            <a:r>
              <a:rPr lang="ru-RU" sz="1600" b="1" u="sng" dirty="0" err="1">
                <a:solidFill>
                  <a:schemeClr val="tx2">
                    <a:lumMod val="90000"/>
                    <a:lumOff val="10000"/>
                  </a:schemeClr>
                </a:solidFill>
                <a:latin typeface="Comic Sans MS" panose="030F0702030302020204" pitchFamily="66" charset="0"/>
              </a:rPr>
              <a:t>Кожен</a:t>
            </a:r>
            <a:r>
              <a:rPr lang="ru-RU" sz="1600" b="1" u="sng" dirty="0">
                <a:solidFill>
                  <a:schemeClr val="tx2">
                    <a:lumMod val="90000"/>
                    <a:lumOff val="10000"/>
                  </a:schemeClr>
                </a:solidFill>
                <a:latin typeface="Comic Sans MS" panose="030F0702030302020204" pitchFamily="66" charset="0"/>
              </a:rPr>
              <a:t> волосок </a:t>
            </a:r>
            <a:r>
              <a:rPr lang="ru-RU" sz="1600" b="1" u="sng" dirty="0" err="1">
                <a:solidFill>
                  <a:schemeClr val="tx2">
                    <a:lumMod val="90000"/>
                    <a:lumOff val="10000"/>
                  </a:schemeClr>
                </a:solidFill>
                <a:latin typeface="Comic Sans MS" panose="030F0702030302020204" pitchFamily="66" charset="0"/>
              </a:rPr>
              <a:t>з'являється</a:t>
            </a:r>
            <a:r>
              <a:rPr lang="ru-RU" sz="1600" b="1" u="sng" dirty="0">
                <a:solidFill>
                  <a:schemeClr val="tx2">
                    <a:lumMod val="90000"/>
                    <a:lumOff val="10000"/>
                  </a:schemeClr>
                </a:solidFill>
                <a:latin typeface="Comic Sans MS" panose="030F0702030302020204" pitchFamily="66" charset="0"/>
              </a:rPr>
              <a:t> в </a:t>
            </a:r>
            <a:r>
              <a:rPr lang="ru-RU" sz="1600" b="1" u="sng" dirty="0" err="1">
                <a:solidFill>
                  <a:schemeClr val="tx2">
                    <a:lumMod val="90000"/>
                    <a:lumOff val="10000"/>
                  </a:schemeClr>
                </a:solidFill>
                <a:latin typeface="Comic Sans MS" panose="030F0702030302020204" pitchFamily="66" charset="0"/>
              </a:rPr>
              <a:t>окремому</a:t>
            </a:r>
            <a:r>
              <a:rPr lang="ru-RU" sz="1600" b="1" u="sng" dirty="0">
                <a:solidFill>
                  <a:schemeClr val="tx2">
                    <a:lumMod val="90000"/>
                    <a:lumOff val="10000"/>
                  </a:schemeClr>
                </a:solidFill>
                <a:latin typeface="Comic Sans MS" panose="030F0702030302020204" pitchFamily="66" charset="0"/>
              </a:rPr>
              <a:t> </a:t>
            </a:r>
            <a:r>
              <a:rPr lang="ru-RU" sz="1600" b="1" u="sng" dirty="0" err="1">
                <a:solidFill>
                  <a:schemeClr val="tx2">
                    <a:lumMod val="90000"/>
                    <a:lumOff val="10000"/>
                  </a:schemeClr>
                </a:solidFill>
                <a:latin typeface="Comic Sans MS" panose="030F0702030302020204" pitchFamily="66" charset="0"/>
              </a:rPr>
              <a:t>фолікулі</a:t>
            </a:r>
            <a:r>
              <a:rPr lang="ru-RU" sz="1600" b="1" u="sng" dirty="0">
                <a:solidFill>
                  <a:schemeClr val="tx2">
                    <a:lumMod val="90000"/>
                    <a:lumOff val="10000"/>
                  </a:schemeClr>
                </a:solidFill>
                <a:latin typeface="Comic Sans MS" panose="030F0702030302020204" pitchFamily="66" charset="0"/>
              </a:rPr>
              <a:t> і проходить </a:t>
            </a:r>
            <a:r>
              <a:rPr lang="ru-RU" sz="1600" b="1" u="sng" dirty="0" err="1">
                <a:solidFill>
                  <a:schemeClr val="tx2">
                    <a:lumMod val="90000"/>
                    <a:lumOff val="10000"/>
                  </a:schemeClr>
                </a:solidFill>
                <a:latin typeface="Comic Sans MS" panose="030F0702030302020204" pitchFamily="66" charset="0"/>
              </a:rPr>
              <a:t>повний</a:t>
            </a:r>
            <a:r>
              <a:rPr lang="ru-RU" sz="1600" b="1" u="sng" dirty="0">
                <a:solidFill>
                  <a:schemeClr val="tx2">
                    <a:lumMod val="90000"/>
                    <a:lumOff val="10000"/>
                  </a:schemeClr>
                </a:solidFill>
                <a:latin typeface="Comic Sans MS" panose="030F0702030302020204" pitchFamily="66" charset="0"/>
              </a:rPr>
              <a:t> цикл </a:t>
            </a:r>
            <a:r>
              <a:rPr lang="ru-RU" sz="1600" b="1" u="sng" dirty="0" err="1">
                <a:solidFill>
                  <a:schemeClr val="tx2">
                    <a:lumMod val="90000"/>
                    <a:lumOff val="10000"/>
                  </a:schemeClr>
                </a:solidFill>
                <a:latin typeface="Comic Sans MS" panose="030F0702030302020204" pitchFamily="66" charset="0"/>
              </a:rPr>
              <a:t>свого</a:t>
            </a:r>
            <a:r>
              <a:rPr lang="ru-RU" sz="1600" b="1" u="sng" dirty="0">
                <a:solidFill>
                  <a:schemeClr val="tx2">
                    <a:lumMod val="90000"/>
                    <a:lumOff val="10000"/>
                  </a:schemeClr>
                </a:solidFill>
                <a:latin typeface="Comic Sans MS" panose="030F0702030302020204" pitchFamily="66" charset="0"/>
              </a:rPr>
              <a:t> </a:t>
            </a:r>
            <a:r>
              <a:rPr lang="ru-RU" sz="1600" b="1" u="sng" dirty="0" err="1">
                <a:solidFill>
                  <a:schemeClr val="tx2">
                    <a:lumMod val="90000"/>
                    <a:lumOff val="10000"/>
                  </a:schemeClr>
                </a:solidFill>
                <a:latin typeface="Comic Sans MS" panose="030F0702030302020204" pitchFamily="66" charset="0"/>
              </a:rPr>
              <a:t>життя</a:t>
            </a:r>
            <a:r>
              <a:rPr lang="ru-RU" sz="1600" b="1" u="sng" dirty="0">
                <a:solidFill>
                  <a:schemeClr val="tx2">
                    <a:lumMod val="90000"/>
                    <a:lumOff val="10000"/>
                  </a:schemeClr>
                </a:solidFill>
                <a:latin typeface="Comic Sans MS" panose="030F0702030302020204" pitchFamily="66" charset="0"/>
              </a:rPr>
              <a:t>, </a:t>
            </a:r>
            <a:r>
              <a:rPr lang="ru-RU" sz="1600" b="1" u="sng" dirty="0" err="1">
                <a:solidFill>
                  <a:schemeClr val="tx2">
                    <a:lumMod val="90000"/>
                    <a:lumOff val="10000"/>
                  </a:schemeClr>
                </a:solidFill>
                <a:latin typeface="Comic Sans MS" panose="030F0702030302020204" pitchFamily="66" charset="0"/>
              </a:rPr>
              <a:t>що</a:t>
            </a:r>
            <a:r>
              <a:rPr lang="ru-RU" sz="1600" b="1" u="sng" dirty="0">
                <a:solidFill>
                  <a:schemeClr val="tx2">
                    <a:lumMod val="90000"/>
                    <a:lumOff val="10000"/>
                  </a:schemeClr>
                </a:solidFill>
                <a:latin typeface="Comic Sans MS" panose="030F0702030302020204" pitchFamily="66" charset="0"/>
              </a:rPr>
              <a:t> </a:t>
            </a:r>
            <a:r>
              <a:rPr lang="ru-RU" sz="1600" b="1" u="sng" dirty="0" err="1">
                <a:solidFill>
                  <a:schemeClr val="tx2">
                    <a:lumMod val="90000"/>
                    <a:lumOff val="10000"/>
                  </a:schemeClr>
                </a:solidFill>
                <a:latin typeface="Comic Sans MS" panose="030F0702030302020204" pitchFamily="66" charset="0"/>
              </a:rPr>
              <a:t>складається</a:t>
            </a:r>
            <a:r>
              <a:rPr lang="ru-RU" sz="1600" b="1" u="sng" dirty="0">
                <a:solidFill>
                  <a:schemeClr val="tx2">
                    <a:lumMod val="90000"/>
                    <a:lumOff val="10000"/>
                  </a:schemeClr>
                </a:solidFill>
                <a:latin typeface="Comic Sans MS" panose="030F0702030302020204" pitchFamily="66" charset="0"/>
              </a:rPr>
              <a:t> з </a:t>
            </a:r>
            <a:r>
              <a:rPr lang="ru-RU" sz="1600" b="1" u="sng" dirty="0" err="1">
                <a:solidFill>
                  <a:schemeClr val="tx2">
                    <a:lumMod val="90000"/>
                    <a:lumOff val="10000"/>
                  </a:schemeClr>
                </a:solidFill>
                <a:latin typeface="Comic Sans MS" panose="030F0702030302020204" pitchFamily="66" charset="0"/>
              </a:rPr>
              <a:t>трьох</a:t>
            </a:r>
            <a:r>
              <a:rPr lang="ru-RU" sz="1600" b="1" u="sng" dirty="0">
                <a:solidFill>
                  <a:schemeClr val="tx2">
                    <a:lumMod val="90000"/>
                    <a:lumOff val="10000"/>
                  </a:schemeClr>
                </a:solidFill>
                <a:latin typeface="Comic Sans MS" panose="030F0702030302020204" pitchFamily="66" charset="0"/>
              </a:rPr>
              <a:t> фаз:</a:t>
            </a:r>
          </a:p>
        </p:txBody>
      </p:sp>
      <p:sp>
        <p:nvSpPr>
          <p:cNvPr id="3" name="Объект 2"/>
          <p:cNvSpPr>
            <a:spLocks noGrp="1"/>
          </p:cNvSpPr>
          <p:nvPr>
            <p:ph idx="1"/>
          </p:nvPr>
        </p:nvSpPr>
        <p:spPr>
          <a:xfrm>
            <a:off x="1259632" y="2276872"/>
            <a:ext cx="6512768" cy="3384376"/>
          </a:xfrm>
        </p:spPr>
        <p:txBody>
          <a:bodyPr>
            <a:normAutofit fontScale="92500" lnSpcReduction="10000"/>
          </a:bodyPr>
          <a:lstStyle/>
          <a:p>
            <a:r>
              <a:rPr lang="ru-RU" sz="2000" b="1" u="sng" dirty="0" smtClean="0">
                <a:latin typeface="Comic Sans MS" panose="030F0702030302020204" pitchFamily="66" charset="0"/>
              </a:rPr>
              <a:t>- </a:t>
            </a:r>
            <a:r>
              <a:rPr lang="ru-RU" sz="2000" b="1" u="sng" dirty="0" err="1">
                <a:latin typeface="Comic Sans MS" panose="030F0702030302020204" pitchFamily="66" charset="0"/>
              </a:rPr>
              <a:t>Анаген</a:t>
            </a:r>
            <a:r>
              <a:rPr lang="ru-RU" sz="2000" b="1" u="sng" dirty="0">
                <a:latin typeface="Comic Sans MS" panose="030F0702030302020204" pitchFamily="66" charset="0"/>
              </a:rPr>
              <a:t> </a:t>
            </a:r>
            <a:r>
              <a:rPr lang="ru-RU" dirty="0">
                <a:latin typeface="Comic Sans MS" panose="030F0702030302020204" pitchFamily="66" charset="0"/>
              </a:rPr>
              <a:t>(фаза активного </a:t>
            </a:r>
            <a:r>
              <a:rPr lang="ru-RU" dirty="0" err="1">
                <a:latin typeface="Comic Sans MS" panose="030F0702030302020204" pitchFamily="66" charset="0"/>
              </a:rPr>
              <a:t>зростання</a:t>
            </a:r>
            <a:r>
              <a:rPr lang="ru-RU" dirty="0">
                <a:latin typeface="Comic Sans MS" panose="030F0702030302020204" pitchFamily="66" charset="0"/>
              </a:rPr>
              <a:t>, коли </a:t>
            </a:r>
            <a:r>
              <a:rPr lang="ru-RU" dirty="0" err="1">
                <a:latin typeface="Comic Sans MS" panose="030F0702030302020204" pitchFamily="66" charset="0"/>
              </a:rPr>
              <a:t>клітини</a:t>
            </a:r>
            <a:r>
              <a:rPr lang="ru-RU" dirty="0">
                <a:latin typeface="Comic Sans MS" panose="030F0702030302020204" pitchFamily="66" charset="0"/>
              </a:rPr>
              <a:t> </a:t>
            </a:r>
            <a:r>
              <a:rPr lang="ru-RU" dirty="0" err="1">
                <a:latin typeface="Comic Sans MS" panose="030F0702030302020204" pitchFamily="66" charset="0"/>
              </a:rPr>
              <a:t>фолікула</a:t>
            </a:r>
            <a:r>
              <a:rPr lang="ru-RU" dirty="0">
                <a:latin typeface="Comic Sans MS" panose="030F0702030302020204" pitchFamily="66" charset="0"/>
              </a:rPr>
              <a:t> </a:t>
            </a:r>
            <a:r>
              <a:rPr lang="ru-RU" dirty="0" err="1">
                <a:latin typeface="Comic Sans MS" panose="030F0702030302020204" pitchFamily="66" charset="0"/>
              </a:rPr>
              <a:t>діляться</a:t>
            </a:r>
            <a:r>
              <a:rPr lang="ru-RU" dirty="0">
                <a:latin typeface="Comic Sans MS" panose="030F0702030302020204" pitchFamily="66" charset="0"/>
              </a:rPr>
              <a:t>, </a:t>
            </a:r>
            <a:r>
              <a:rPr lang="ru-RU" dirty="0" err="1">
                <a:latin typeface="Comic Sans MS" panose="030F0702030302020204" pitchFamily="66" charset="0"/>
              </a:rPr>
              <a:t>триває</a:t>
            </a:r>
            <a:r>
              <a:rPr lang="ru-RU" dirty="0">
                <a:latin typeface="Comic Sans MS" panose="030F0702030302020204" pitchFamily="66" charset="0"/>
              </a:rPr>
              <a:t> 2-5 </a:t>
            </a:r>
            <a:r>
              <a:rPr lang="ru-RU" dirty="0" err="1">
                <a:latin typeface="Comic Sans MS" panose="030F0702030302020204" pitchFamily="66" charset="0"/>
              </a:rPr>
              <a:t>років</a:t>
            </a:r>
            <a:r>
              <a:rPr lang="ru-RU" dirty="0">
                <a:latin typeface="Comic Sans MS" panose="030F0702030302020204" pitchFamily="66" charset="0"/>
              </a:rPr>
              <a:t> </a:t>
            </a:r>
            <a:r>
              <a:rPr lang="ru-RU" dirty="0" err="1">
                <a:latin typeface="Comic Sans MS" panose="030F0702030302020204" pitchFamily="66" charset="0"/>
              </a:rPr>
              <a:t>залежно</a:t>
            </a:r>
            <a:r>
              <a:rPr lang="ru-RU" dirty="0">
                <a:latin typeface="Comic Sans MS" panose="030F0702030302020204" pitchFamily="66" charset="0"/>
              </a:rPr>
              <a:t> </a:t>
            </a:r>
            <a:r>
              <a:rPr lang="ru-RU" dirty="0" err="1">
                <a:latin typeface="Comic Sans MS" panose="030F0702030302020204" pitchFamily="66" charset="0"/>
              </a:rPr>
              <a:t>від</a:t>
            </a:r>
            <a:r>
              <a:rPr lang="ru-RU" dirty="0">
                <a:latin typeface="Comic Sans MS" panose="030F0702030302020204" pitchFamily="66" charset="0"/>
              </a:rPr>
              <a:t> </a:t>
            </a:r>
            <a:r>
              <a:rPr lang="ru-RU" dirty="0" err="1">
                <a:latin typeface="Comic Sans MS" panose="030F0702030302020204" pitchFamily="66" charset="0"/>
              </a:rPr>
              <a:t>генетичних</a:t>
            </a:r>
            <a:r>
              <a:rPr lang="ru-RU" dirty="0">
                <a:latin typeface="Comic Sans MS" panose="030F0702030302020204" pitchFamily="66" charset="0"/>
              </a:rPr>
              <a:t> </a:t>
            </a:r>
            <a:r>
              <a:rPr lang="ru-RU" dirty="0" err="1">
                <a:latin typeface="Comic Sans MS" panose="030F0702030302020204" pitchFamily="66" charset="0"/>
              </a:rPr>
              <a:t>особливостей</a:t>
            </a:r>
            <a:r>
              <a:rPr lang="ru-RU" dirty="0" smtClean="0">
                <a:latin typeface="Comic Sans MS" panose="030F0702030302020204" pitchFamily="66" charset="0"/>
              </a:rPr>
              <a:t>);</a:t>
            </a:r>
            <a:endParaRPr lang="ru-RU" dirty="0">
              <a:latin typeface="Comic Sans MS" panose="030F0702030302020204" pitchFamily="66" charset="0"/>
            </a:endParaRPr>
          </a:p>
          <a:p>
            <a:r>
              <a:rPr lang="ru-RU" sz="2000" b="1" u="sng" dirty="0">
                <a:latin typeface="Comic Sans MS" panose="030F0702030302020204" pitchFamily="66" charset="0"/>
              </a:rPr>
              <a:t>-  </a:t>
            </a:r>
            <a:r>
              <a:rPr lang="ru-RU" sz="2000" b="1" u="sng" dirty="0" err="1">
                <a:latin typeface="Comic Sans MS" panose="030F0702030302020204" pitchFamily="66" charset="0"/>
              </a:rPr>
              <a:t>Катаген</a:t>
            </a:r>
            <a:r>
              <a:rPr lang="ru-RU" sz="2000" b="1" u="sng" dirty="0">
                <a:latin typeface="Comic Sans MS" panose="030F0702030302020204" pitchFamily="66" charset="0"/>
              </a:rPr>
              <a:t> </a:t>
            </a:r>
            <a:r>
              <a:rPr lang="ru-RU" dirty="0">
                <a:latin typeface="Comic Sans MS" panose="030F0702030302020204" pitchFamily="66" charset="0"/>
              </a:rPr>
              <a:t>(фаза </a:t>
            </a:r>
            <a:r>
              <a:rPr lang="ru-RU" dirty="0" err="1">
                <a:latin typeface="Comic Sans MS" panose="030F0702030302020204" pitchFamily="66" charset="0"/>
              </a:rPr>
              <a:t>деградації</a:t>
            </a:r>
            <a:r>
              <a:rPr lang="ru-RU" dirty="0">
                <a:latin typeface="Comic Sans MS" panose="030F0702030302020204" pitchFamily="66" charset="0"/>
              </a:rPr>
              <a:t>, </a:t>
            </a:r>
            <a:r>
              <a:rPr lang="ru-RU" dirty="0" err="1">
                <a:latin typeface="Comic Sans MS" panose="030F0702030302020204" pitchFamily="66" charset="0"/>
              </a:rPr>
              <a:t>поділ</a:t>
            </a:r>
            <a:r>
              <a:rPr lang="ru-RU" dirty="0">
                <a:latin typeface="Comic Sans MS" panose="030F0702030302020204" pitchFamily="66" charset="0"/>
              </a:rPr>
              <a:t> </a:t>
            </a:r>
            <a:r>
              <a:rPr lang="ru-RU" dirty="0" err="1">
                <a:latin typeface="Comic Sans MS" panose="030F0702030302020204" pitchFamily="66" charset="0"/>
              </a:rPr>
              <a:t>припиняється</a:t>
            </a:r>
            <a:r>
              <a:rPr lang="ru-RU" dirty="0">
                <a:latin typeface="Comic Sans MS" panose="030F0702030302020204" pitchFamily="66" charset="0"/>
              </a:rPr>
              <a:t>, </a:t>
            </a:r>
            <a:r>
              <a:rPr lang="ru-RU" dirty="0" err="1">
                <a:latin typeface="Comic Sans MS" panose="030F0702030302020204" pitchFamily="66" charset="0"/>
              </a:rPr>
              <a:t>триває</a:t>
            </a:r>
            <a:r>
              <a:rPr lang="ru-RU" dirty="0">
                <a:latin typeface="Comic Sans MS" panose="030F0702030302020204" pitchFamily="66" charset="0"/>
              </a:rPr>
              <a:t> 2-4 </a:t>
            </a:r>
            <a:r>
              <a:rPr lang="ru-RU" dirty="0" err="1">
                <a:latin typeface="Comic Sans MS" panose="030F0702030302020204" pitchFamily="66" charset="0"/>
              </a:rPr>
              <a:t>тижні</a:t>
            </a:r>
            <a:r>
              <a:rPr lang="ru-RU" dirty="0" smtClean="0">
                <a:latin typeface="Comic Sans MS" panose="030F0702030302020204" pitchFamily="66" charset="0"/>
              </a:rPr>
              <a:t>);</a:t>
            </a:r>
            <a:endParaRPr lang="ru-RU" dirty="0">
              <a:latin typeface="Comic Sans MS" panose="030F0702030302020204" pitchFamily="66" charset="0"/>
            </a:endParaRPr>
          </a:p>
          <a:p>
            <a:r>
              <a:rPr lang="ru-RU" sz="2000" b="1" u="sng" dirty="0">
                <a:latin typeface="Comic Sans MS" panose="030F0702030302020204" pitchFamily="66" charset="0"/>
              </a:rPr>
              <a:t>- </a:t>
            </a:r>
            <a:r>
              <a:rPr lang="ru-RU" sz="2000" b="1" u="sng" dirty="0" err="1">
                <a:latin typeface="Comic Sans MS" panose="030F0702030302020204" pitchFamily="66" charset="0"/>
              </a:rPr>
              <a:t>Телоген</a:t>
            </a:r>
            <a:r>
              <a:rPr lang="ru-RU" sz="2000" b="1" u="sng" dirty="0">
                <a:latin typeface="Comic Sans MS" panose="030F0702030302020204" pitchFamily="66" charset="0"/>
              </a:rPr>
              <a:t> </a:t>
            </a:r>
            <a:r>
              <a:rPr lang="ru-RU" dirty="0">
                <a:latin typeface="Comic Sans MS" panose="030F0702030302020204" pitchFamily="66" charset="0"/>
              </a:rPr>
              <a:t>(фаза </a:t>
            </a:r>
            <a:r>
              <a:rPr lang="ru-RU" dirty="0" err="1">
                <a:latin typeface="Comic Sans MS" panose="030F0702030302020204" pitchFamily="66" charset="0"/>
              </a:rPr>
              <a:t>відпочинку</a:t>
            </a:r>
            <a:r>
              <a:rPr lang="ru-RU" dirty="0">
                <a:latin typeface="Comic Sans MS" panose="030F0702030302020204" pitchFamily="66" charset="0"/>
              </a:rPr>
              <a:t>, </a:t>
            </a:r>
            <a:r>
              <a:rPr lang="ru-RU" dirty="0" err="1">
                <a:latin typeface="Comic Sans MS" panose="030F0702030302020204" pitchFamily="66" charset="0"/>
              </a:rPr>
              <a:t>триває</a:t>
            </a:r>
            <a:r>
              <a:rPr lang="ru-RU" dirty="0">
                <a:latin typeface="Comic Sans MS" panose="030F0702030302020204" pitchFamily="66" charset="0"/>
              </a:rPr>
              <a:t> </a:t>
            </a:r>
            <a:r>
              <a:rPr lang="ru-RU" dirty="0" err="1">
                <a:latin typeface="Comic Sans MS" panose="030F0702030302020204" pitchFamily="66" charset="0"/>
              </a:rPr>
              <a:t>близько</a:t>
            </a:r>
            <a:r>
              <a:rPr lang="ru-RU" dirty="0">
                <a:latin typeface="Comic Sans MS" panose="030F0702030302020204" pitchFamily="66" charset="0"/>
              </a:rPr>
              <a:t> 100 </a:t>
            </a:r>
            <a:r>
              <a:rPr lang="ru-RU" dirty="0" err="1">
                <a:latin typeface="Comic Sans MS" panose="030F0702030302020204" pitchFamily="66" charset="0"/>
              </a:rPr>
              <a:t>днів</a:t>
            </a:r>
            <a:r>
              <a:rPr lang="ru-RU" dirty="0">
                <a:latin typeface="Comic Sans MS" panose="030F0702030302020204" pitchFamily="66" charset="0"/>
              </a:rPr>
              <a:t>, </a:t>
            </a:r>
            <a:r>
              <a:rPr lang="ru-RU" dirty="0" err="1" smtClean="0">
                <a:latin typeface="Comic Sans MS" panose="030F0702030302020204" pitchFamily="66" charset="0"/>
              </a:rPr>
              <a:t>старе</a:t>
            </a:r>
            <a:r>
              <a:rPr lang="ru-RU" dirty="0" smtClean="0">
                <a:latin typeface="Comic Sans MS" panose="030F0702030302020204" pitchFamily="66" charset="0"/>
              </a:rPr>
              <a:t> </a:t>
            </a:r>
            <a:r>
              <a:rPr lang="ru-RU" dirty="0" err="1">
                <a:latin typeface="Comic Sans MS" panose="030F0702030302020204" pitchFamily="66" charset="0"/>
              </a:rPr>
              <a:t>волосся</a:t>
            </a:r>
            <a:r>
              <a:rPr lang="ru-RU" dirty="0">
                <a:latin typeface="Comic Sans MS" panose="030F0702030302020204" pitchFamily="66" charset="0"/>
              </a:rPr>
              <a:t> </a:t>
            </a:r>
            <a:r>
              <a:rPr lang="ru-RU" dirty="0" err="1">
                <a:latin typeface="Comic Sans MS" panose="030F0702030302020204" pitchFamily="66" charset="0"/>
              </a:rPr>
              <a:t>випадає</a:t>
            </a:r>
            <a:r>
              <a:rPr lang="ru-RU" dirty="0">
                <a:latin typeface="Comic Sans MS" panose="030F0702030302020204" pitchFamily="66" charset="0"/>
              </a:rPr>
              <a:t>, коли в </a:t>
            </a:r>
            <a:r>
              <a:rPr lang="ru-RU" dirty="0" err="1">
                <a:latin typeface="Comic Sans MS" panose="030F0702030302020204" pitchFamily="66" charset="0"/>
              </a:rPr>
              <a:t>цибулині</a:t>
            </a:r>
            <a:r>
              <a:rPr lang="ru-RU" dirty="0">
                <a:latin typeface="Comic Sans MS" panose="030F0702030302020204" pitchFamily="66" charset="0"/>
              </a:rPr>
              <a:t> </a:t>
            </a:r>
            <a:r>
              <a:rPr lang="ru-RU" dirty="0" err="1">
                <a:latin typeface="Comic Sans MS" panose="030F0702030302020204" pitchFamily="66" charset="0"/>
              </a:rPr>
              <a:t>починається</a:t>
            </a:r>
            <a:r>
              <a:rPr lang="ru-RU" dirty="0">
                <a:latin typeface="Comic Sans MS" panose="030F0702030302020204" pitchFamily="66" charset="0"/>
              </a:rPr>
              <a:t> </a:t>
            </a:r>
            <a:r>
              <a:rPr lang="ru-RU" dirty="0" err="1">
                <a:latin typeface="Comic Sans MS" panose="030F0702030302020204" pitchFamily="66" charset="0"/>
              </a:rPr>
              <a:t>ріст</a:t>
            </a:r>
            <a:r>
              <a:rPr lang="ru-RU" dirty="0">
                <a:latin typeface="Comic Sans MS" panose="030F0702030302020204" pitchFamily="66" charset="0"/>
              </a:rPr>
              <a:t> нового</a:t>
            </a:r>
            <a:r>
              <a:rPr lang="ru-RU" dirty="0" smtClean="0">
                <a:latin typeface="Comic Sans MS" panose="030F0702030302020204" pitchFamily="66" charset="0"/>
              </a:rPr>
              <a:t>).</a:t>
            </a:r>
            <a:endParaRPr lang="ru-RU" dirty="0">
              <a:latin typeface="Comic Sans MS" panose="030F0702030302020204" pitchFamily="66" charset="0"/>
            </a:endParaRPr>
          </a:p>
          <a:p>
            <a:endParaRPr lang="ru-RU" dirty="0"/>
          </a:p>
        </p:txBody>
      </p:sp>
    </p:spTree>
    <p:extLst>
      <p:ext uri="{BB962C8B-B14F-4D97-AF65-F5344CB8AC3E}">
        <p14:creationId xmlns:p14="http://schemas.microsoft.com/office/powerpoint/2010/main" val="32377999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4800" b="1" u="sng" dirty="0" smtClean="0">
                <a:solidFill>
                  <a:schemeClr val="tx2">
                    <a:lumMod val="90000"/>
                    <a:lumOff val="10000"/>
                  </a:schemeClr>
                </a:solidFill>
                <a:latin typeface="Mistral" panose="03090702030407020403" pitchFamily="66" charset="0"/>
              </a:rPr>
              <a:t>Волосся</a:t>
            </a:r>
            <a:endParaRPr lang="ru-RU" sz="4800" b="1" u="sng" dirty="0">
              <a:solidFill>
                <a:schemeClr val="tx2">
                  <a:lumMod val="90000"/>
                  <a:lumOff val="10000"/>
                </a:schemeClr>
              </a:solidFill>
              <a:latin typeface="Mistral" panose="03090702030407020403" pitchFamily="66"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2276872"/>
            <a:ext cx="4838363" cy="3338471"/>
          </a:xfrm>
        </p:spPr>
      </p:pic>
    </p:spTree>
    <p:extLst>
      <p:ext uri="{BB962C8B-B14F-4D97-AF65-F5344CB8AC3E}">
        <p14:creationId xmlns:p14="http://schemas.microsoft.com/office/powerpoint/2010/main" val="2504218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052736"/>
            <a:ext cx="6440760" cy="1072480"/>
          </a:xfrm>
        </p:spPr>
        <p:txBody>
          <a:bodyPr>
            <a:noAutofit/>
          </a:bodyPr>
          <a:lstStyle/>
          <a:p>
            <a:r>
              <a:rPr lang="ru-RU" sz="2000" b="1" u="sng" dirty="0" err="1">
                <a:solidFill>
                  <a:schemeClr val="tx2">
                    <a:lumMod val="90000"/>
                    <a:lumOff val="10000"/>
                  </a:schemeClr>
                </a:solidFill>
                <a:latin typeface="Comic Sans MS" panose="030F0702030302020204" pitchFamily="66" charset="0"/>
              </a:rPr>
              <a:t>Розглянемо</a:t>
            </a:r>
            <a:r>
              <a:rPr lang="ru-RU" sz="2000" b="1" u="sng" dirty="0">
                <a:solidFill>
                  <a:schemeClr val="tx2">
                    <a:lumMod val="90000"/>
                    <a:lumOff val="10000"/>
                  </a:schemeClr>
                </a:solidFill>
                <a:latin typeface="Comic Sans MS" panose="030F0702030302020204" pitchFamily="66" charset="0"/>
              </a:rPr>
              <a:t>, </a:t>
            </a:r>
            <a:r>
              <a:rPr lang="ru-RU" sz="2000" b="1" u="sng" dirty="0" err="1">
                <a:solidFill>
                  <a:schemeClr val="tx2">
                    <a:lumMod val="90000"/>
                    <a:lumOff val="10000"/>
                  </a:schemeClr>
                </a:solidFill>
                <a:latin typeface="Comic Sans MS" panose="030F0702030302020204" pitchFamily="66" charset="0"/>
              </a:rPr>
              <a:t>які</a:t>
            </a:r>
            <a:r>
              <a:rPr lang="ru-RU" sz="2000" b="1" u="sng" dirty="0">
                <a:solidFill>
                  <a:schemeClr val="tx2">
                    <a:lumMod val="90000"/>
                    <a:lumOff val="10000"/>
                  </a:schemeClr>
                </a:solidFill>
                <a:latin typeface="Comic Sans MS" panose="030F0702030302020204" pitchFamily="66" charset="0"/>
              </a:rPr>
              <a:t> </a:t>
            </a:r>
            <a:r>
              <a:rPr lang="ru-RU" sz="2000" b="1" u="sng" dirty="0" err="1">
                <a:solidFill>
                  <a:schemeClr val="tx2">
                    <a:lumMod val="90000"/>
                    <a:lumOff val="10000"/>
                  </a:schemeClr>
                </a:solidFill>
                <a:latin typeface="Comic Sans MS" panose="030F0702030302020204" pitchFamily="66" charset="0"/>
              </a:rPr>
              <a:t>можуть</a:t>
            </a:r>
            <a:r>
              <a:rPr lang="ru-RU" sz="2000" b="1" u="sng" dirty="0">
                <a:solidFill>
                  <a:schemeClr val="tx2">
                    <a:lumMod val="90000"/>
                    <a:lumOff val="10000"/>
                  </a:schemeClr>
                </a:solidFill>
                <a:latin typeface="Comic Sans MS" panose="030F0702030302020204" pitchFamily="66" charset="0"/>
              </a:rPr>
              <a:t> бути причини </a:t>
            </a:r>
            <a:r>
              <a:rPr lang="ru-RU" sz="2000" b="1" u="sng" dirty="0" err="1">
                <a:solidFill>
                  <a:schemeClr val="tx2">
                    <a:lumMod val="90000"/>
                    <a:lumOff val="10000"/>
                  </a:schemeClr>
                </a:solidFill>
                <a:latin typeface="Comic Sans MS" panose="030F0702030302020204" pitchFamily="66" charset="0"/>
              </a:rPr>
              <a:t>випадіння</a:t>
            </a:r>
            <a:r>
              <a:rPr lang="ru-RU" sz="2000" b="1" u="sng" dirty="0">
                <a:solidFill>
                  <a:schemeClr val="tx2">
                    <a:lumMod val="90000"/>
                    <a:lumOff val="10000"/>
                  </a:schemeClr>
                </a:solidFill>
                <a:latin typeface="Comic Sans MS" panose="030F0702030302020204" pitchFamily="66" charset="0"/>
              </a:rPr>
              <a:t> </a:t>
            </a:r>
            <a:r>
              <a:rPr lang="ru-RU" sz="2000" b="1" u="sng" dirty="0" err="1">
                <a:solidFill>
                  <a:schemeClr val="tx2">
                    <a:lumMod val="90000"/>
                    <a:lumOff val="10000"/>
                  </a:schemeClr>
                </a:solidFill>
                <a:latin typeface="Comic Sans MS" panose="030F0702030302020204" pitchFamily="66" charset="0"/>
              </a:rPr>
              <a:t>волосся</a:t>
            </a:r>
            <a:r>
              <a:rPr lang="ru-RU" sz="2000" b="1" u="sng" dirty="0">
                <a:solidFill>
                  <a:schemeClr val="tx2">
                    <a:lumMod val="90000"/>
                    <a:lumOff val="10000"/>
                  </a:schemeClr>
                </a:solidFill>
                <a:latin typeface="Comic Sans MS" panose="030F0702030302020204" pitchFamily="66" charset="0"/>
              </a:rPr>
              <a:t> у </a:t>
            </a:r>
            <a:r>
              <a:rPr lang="ru-RU" sz="2000" b="1" u="sng" dirty="0" err="1">
                <a:solidFill>
                  <a:schemeClr val="tx2">
                    <a:lumMod val="90000"/>
                    <a:lumOff val="10000"/>
                  </a:schemeClr>
                </a:solidFill>
                <a:latin typeface="Comic Sans MS" panose="030F0702030302020204" pitchFamily="66" charset="0"/>
              </a:rPr>
              <a:t>жінок</a:t>
            </a:r>
            <a:r>
              <a:rPr lang="ru-RU" sz="2000" b="1" u="sng" dirty="0">
                <a:solidFill>
                  <a:schemeClr val="tx2">
                    <a:lumMod val="90000"/>
                    <a:lumOff val="10000"/>
                  </a:schemeClr>
                </a:solidFill>
                <a:latin typeface="Comic Sans MS" panose="030F0702030302020204" pitchFamily="66" charset="0"/>
              </a:rPr>
              <a:t>.</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2276872"/>
            <a:ext cx="4473376" cy="3355032"/>
          </a:xfrm>
        </p:spPr>
      </p:pic>
    </p:spTree>
    <p:extLst>
      <p:ext uri="{BB962C8B-B14F-4D97-AF65-F5344CB8AC3E}">
        <p14:creationId xmlns:p14="http://schemas.microsoft.com/office/powerpoint/2010/main" val="69638301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u="sng" dirty="0" err="1">
                <a:latin typeface="Comic Sans MS" panose="030F0702030302020204" pitchFamily="66" charset="0"/>
              </a:rPr>
              <a:t>Однією</a:t>
            </a:r>
            <a:r>
              <a:rPr lang="ru-RU" sz="2400" u="sng" dirty="0">
                <a:latin typeface="Comic Sans MS" panose="030F0702030302020204" pitchFamily="66" charset="0"/>
              </a:rPr>
              <a:t> з </a:t>
            </a:r>
            <a:r>
              <a:rPr lang="ru-RU" sz="2400" u="sng" dirty="0" err="1">
                <a:latin typeface="Comic Sans MS" panose="030F0702030302020204" pitchFamily="66" charset="0"/>
              </a:rPr>
              <a:t>основних</a:t>
            </a:r>
            <a:r>
              <a:rPr lang="ru-RU" sz="2400" u="sng" dirty="0">
                <a:latin typeface="Comic Sans MS" panose="030F0702030302020204" pitchFamily="66" charset="0"/>
              </a:rPr>
              <a:t> причин </a:t>
            </a:r>
            <a:r>
              <a:rPr lang="ru-RU" sz="2400" u="sng" dirty="0" err="1">
                <a:latin typeface="Comic Sans MS" panose="030F0702030302020204" pitchFamily="66" charset="0"/>
              </a:rPr>
              <a:t>випадіння</a:t>
            </a:r>
            <a:r>
              <a:rPr lang="ru-RU" sz="2400" u="sng" dirty="0">
                <a:latin typeface="Comic Sans MS" panose="030F0702030302020204" pitchFamily="66" charset="0"/>
              </a:rPr>
              <a:t> </a:t>
            </a:r>
            <a:r>
              <a:rPr lang="ru-RU" sz="2400" u="sng" dirty="0" err="1">
                <a:latin typeface="Comic Sans MS" panose="030F0702030302020204" pitchFamily="66" charset="0"/>
              </a:rPr>
              <a:t>волосся</a:t>
            </a:r>
            <a:r>
              <a:rPr lang="ru-RU" sz="2400" u="sng" dirty="0">
                <a:latin typeface="Comic Sans MS" panose="030F0702030302020204" pitchFamily="66" charset="0"/>
              </a:rPr>
              <a:t> є </a:t>
            </a:r>
            <a:r>
              <a:rPr lang="ru-RU" sz="2400" u="sng" dirty="0" err="1">
                <a:latin typeface="Comic Sans MS" panose="030F0702030302020204" pitchFamily="66" charset="0"/>
              </a:rPr>
              <a:t>стреси</a:t>
            </a:r>
            <a:r>
              <a:rPr lang="ru-RU" sz="2400" u="sng" dirty="0">
                <a:latin typeface="Comic Sans MS" panose="030F0702030302020204" pitchFamily="66" charset="0"/>
              </a:rPr>
              <a:t>.</a:t>
            </a:r>
          </a:p>
        </p:txBody>
      </p:sp>
      <p:sp>
        <p:nvSpPr>
          <p:cNvPr id="3" name="Объект 2"/>
          <p:cNvSpPr>
            <a:spLocks noGrp="1"/>
          </p:cNvSpPr>
          <p:nvPr>
            <p:ph idx="1"/>
          </p:nvPr>
        </p:nvSpPr>
        <p:spPr>
          <a:xfrm>
            <a:off x="1259632" y="2132856"/>
            <a:ext cx="6512768" cy="3456384"/>
          </a:xfrm>
        </p:spPr>
        <p:txBody>
          <a:bodyPr>
            <a:noAutofit/>
          </a:bodyPr>
          <a:lstStyle/>
          <a:p>
            <a:r>
              <a:rPr lang="ru-RU" sz="1600" dirty="0">
                <a:latin typeface="Comic Sans MS" panose="030F0702030302020204" pitchFamily="66" charset="0"/>
              </a:rPr>
              <a:t>Через </a:t>
            </a:r>
            <a:r>
              <a:rPr lang="ru-RU" sz="1600" dirty="0" err="1">
                <a:latin typeface="Comic Sans MS" panose="030F0702030302020204" pitchFamily="66" charset="0"/>
              </a:rPr>
              <a:t>стрес</a:t>
            </a:r>
            <a:r>
              <a:rPr lang="ru-RU" sz="1600" dirty="0">
                <a:latin typeface="Comic Sans MS" panose="030F0702030302020204" pitchFamily="66" charset="0"/>
              </a:rPr>
              <a:t> </a:t>
            </a:r>
            <a:r>
              <a:rPr lang="ru-RU" sz="1600" dirty="0" err="1">
                <a:latin typeface="Comic Sans MS" panose="030F0702030302020204" pitchFamily="66" charset="0"/>
              </a:rPr>
              <a:t>відбувається</a:t>
            </a:r>
            <a:r>
              <a:rPr lang="ru-RU" sz="1600" dirty="0">
                <a:latin typeface="Comic Sans MS" panose="030F0702030302020204" pitchFamily="66" charset="0"/>
              </a:rPr>
              <a:t> спазм </a:t>
            </a:r>
            <a:r>
              <a:rPr lang="ru-RU" sz="1600" dirty="0" err="1">
                <a:latin typeface="Comic Sans MS" panose="030F0702030302020204" pitchFamily="66" charset="0"/>
              </a:rPr>
              <a:t>судин</a:t>
            </a:r>
            <a:r>
              <a:rPr lang="ru-RU" sz="1600" dirty="0">
                <a:latin typeface="Comic Sans MS" panose="030F0702030302020204" pitchFamily="66" charset="0"/>
              </a:rPr>
              <a:t> </a:t>
            </a:r>
            <a:r>
              <a:rPr lang="ru-RU" sz="1600" dirty="0" err="1">
                <a:latin typeface="Comic Sans MS" panose="030F0702030302020204" pitchFamily="66" charset="0"/>
              </a:rPr>
              <a:t>шкіри</a:t>
            </a:r>
            <a:r>
              <a:rPr lang="ru-RU" sz="1600" dirty="0">
                <a:latin typeface="Comic Sans MS" panose="030F0702030302020204" pitchFamily="66" charset="0"/>
              </a:rPr>
              <a:t> </a:t>
            </a:r>
            <a:r>
              <a:rPr lang="ru-RU" sz="1600" dirty="0" err="1">
                <a:latin typeface="Comic Sans MS" panose="030F0702030302020204" pitchFamily="66" charset="0"/>
              </a:rPr>
              <a:t>голови</a:t>
            </a:r>
            <a:r>
              <a:rPr lang="ru-RU" sz="1600" dirty="0">
                <a:latin typeface="Comic Sans MS" panose="030F0702030302020204" pitchFamily="66" charset="0"/>
              </a:rPr>
              <a:t>, в </a:t>
            </a:r>
            <a:r>
              <a:rPr lang="ru-RU" sz="1600" dirty="0" err="1">
                <a:latin typeface="Comic Sans MS" panose="030F0702030302020204" pitchFamily="66" charset="0"/>
              </a:rPr>
              <a:t>результаті</a:t>
            </a:r>
            <a:r>
              <a:rPr lang="ru-RU" sz="1600" dirty="0">
                <a:latin typeface="Comic Sans MS" panose="030F0702030302020204" pitchFamily="66" charset="0"/>
              </a:rPr>
              <a:t> </a:t>
            </a:r>
            <a:r>
              <a:rPr lang="ru-RU" sz="1600" dirty="0" err="1">
                <a:latin typeface="Comic Sans MS" panose="030F0702030302020204" pitchFamily="66" charset="0"/>
              </a:rPr>
              <a:t>якого</a:t>
            </a:r>
            <a:r>
              <a:rPr lang="ru-RU" sz="1600" dirty="0">
                <a:latin typeface="Comic Sans MS" panose="030F0702030302020204" pitchFamily="66" charset="0"/>
              </a:rPr>
              <a:t> у </a:t>
            </a:r>
            <a:r>
              <a:rPr lang="ru-RU" sz="1600" dirty="0" err="1">
                <a:latin typeface="Comic Sans MS" panose="030F0702030302020204" pitchFamily="66" charset="0"/>
              </a:rPr>
              <a:t>багатьох</a:t>
            </a:r>
            <a:r>
              <a:rPr lang="ru-RU" sz="1600" dirty="0">
                <a:latin typeface="Comic Sans MS" panose="030F0702030302020204" pitchFamily="66" charset="0"/>
              </a:rPr>
              <a:t> </a:t>
            </a:r>
            <a:r>
              <a:rPr lang="ru-RU" sz="1600" dirty="0" err="1">
                <a:latin typeface="Comic Sans MS" panose="030F0702030302020204" pitchFamily="66" charset="0"/>
              </a:rPr>
              <a:t>цибулин</a:t>
            </a:r>
            <a:r>
              <a:rPr lang="ru-RU" sz="1600" dirty="0">
                <a:latin typeface="Comic Sans MS" panose="030F0702030302020204" pitchFamily="66" charset="0"/>
              </a:rPr>
              <a:t> </a:t>
            </a:r>
            <a:r>
              <a:rPr lang="ru-RU" sz="1600" dirty="0" err="1">
                <a:latin typeface="Comic Sans MS" panose="030F0702030302020204" pitchFamily="66" charset="0"/>
              </a:rPr>
              <a:t>коротшає</a:t>
            </a:r>
            <a:r>
              <a:rPr lang="ru-RU" sz="1600" dirty="0">
                <a:latin typeface="Comic Sans MS" panose="030F0702030302020204" pitchFamily="66" charset="0"/>
              </a:rPr>
              <a:t> фаза активного </a:t>
            </a:r>
            <a:r>
              <a:rPr lang="ru-RU" sz="1600" dirty="0" err="1">
                <a:latin typeface="Comic Sans MS" panose="030F0702030302020204" pitchFamily="66" charset="0"/>
              </a:rPr>
              <a:t>зростання</a:t>
            </a:r>
            <a:r>
              <a:rPr lang="ru-RU" sz="1600" dirty="0">
                <a:latin typeface="Comic Sans MS" panose="030F0702030302020204" pitchFamily="66" charset="0"/>
              </a:rPr>
              <a:t>, вони </a:t>
            </a:r>
            <a:r>
              <a:rPr lang="ru-RU" sz="1600" dirty="0" err="1">
                <a:latin typeface="Comic Sans MS" panose="030F0702030302020204" pitchFamily="66" charset="0"/>
              </a:rPr>
              <a:t>завчасно</a:t>
            </a:r>
            <a:r>
              <a:rPr lang="ru-RU" sz="1600" dirty="0">
                <a:latin typeface="Comic Sans MS" panose="030F0702030302020204" pitchFamily="66" charset="0"/>
              </a:rPr>
              <a:t> </a:t>
            </a:r>
            <a:r>
              <a:rPr lang="ru-RU" sz="1600" dirty="0" err="1">
                <a:latin typeface="Comic Sans MS" panose="030F0702030302020204" pitchFamily="66" charset="0"/>
              </a:rPr>
              <a:t>переходять</a:t>
            </a:r>
            <a:r>
              <a:rPr lang="ru-RU" sz="1600" dirty="0">
                <a:latin typeface="Comic Sans MS" panose="030F0702030302020204" pitchFamily="66" charset="0"/>
              </a:rPr>
              <a:t> в </a:t>
            </a:r>
            <a:r>
              <a:rPr lang="ru-RU" sz="1600" dirty="0" err="1">
                <a:latin typeface="Comic Sans MS" panose="030F0702030302020204" pitchFamily="66" charset="0"/>
              </a:rPr>
              <a:t>стадію</a:t>
            </a:r>
            <a:r>
              <a:rPr lang="ru-RU" sz="1600" dirty="0">
                <a:latin typeface="Comic Sans MS" panose="030F0702030302020204" pitchFamily="66" charset="0"/>
              </a:rPr>
              <a:t> </a:t>
            </a:r>
            <a:r>
              <a:rPr lang="ru-RU" sz="1600" dirty="0" err="1">
                <a:latin typeface="Comic Sans MS" panose="030F0702030302020204" pitchFamily="66" charset="0"/>
              </a:rPr>
              <a:t>телогена</a:t>
            </a:r>
            <a:r>
              <a:rPr lang="ru-RU" sz="1600" dirty="0">
                <a:latin typeface="Comic Sans MS" panose="030F0702030302020204" pitchFamily="66" charset="0"/>
              </a:rPr>
              <a:t> і </a:t>
            </a:r>
            <a:r>
              <a:rPr lang="ru-RU" sz="1600" dirty="0" err="1" smtClean="0">
                <a:latin typeface="Comic Sans MS" panose="030F0702030302020204" pitchFamily="66" charset="0"/>
              </a:rPr>
              <a:t>випадають</a:t>
            </a:r>
            <a:r>
              <a:rPr lang="ru-RU" sz="1600" dirty="0" smtClean="0">
                <a:latin typeface="Comic Sans MS" panose="030F0702030302020204" pitchFamily="66" charset="0"/>
              </a:rPr>
              <a:t>.</a:t>
            </a:r>
          </a:p>
          <a:p>
            <a:r>
              <a:rPr lang="ru-RU" sz="1600" dirty="0" err="1" smtClean="0">
                <a:latin typeface="Comic Sans MS" panose="030F0702030302020204" pitchFamily="66" charset="0"/>
              </a:rPr>
              <a:t>Якщо</a:t>
            </a:r>
            <a:r>
              <a:rPr lang="ru-RU" sz="1600" dirty="0" smtClean="0">
                <a:latin typeface="Comic Sans MS" panose="030F0702030302020204" pitchFamily="66" charset="0"/>
              </a:rPr>
              <a:t> </a:t>
            </a:r>
            <a:r>
              <a:rPr lang="ru-RU" sz="1600" dirty="0" err="1">
                <a:latin typeface="Comic Sans MS" panose="030F0702030302020204" pitchFamily="66" charset="0"/>
              </a:rPr>
              <a:t>ви</a:t>
            </a:r>
            <a:r>
              <a:rPr lang="ru-RU" sz="1600" dirty="0">
                <a:latin typeface="Comic Sans MS" panose="030F0702030302020204" pitchFamily="66" charset="0"/>
              </a:rPr>
              <a:t> </a:t>
            </a:r>
            <a:r>
              <a:rPr lang="ru-RU" sz="1600" dirty="0" err="1">
                <a:latin typeface="Comic Sans MS" panose="030F0702030302020204" pitchFamily="66" charset="0"/>
              </a:rPr>
              <a:t>постійно</a:t>
            </a:r>
            <a:r>
              <a:rPr lang="ru-RU" sz="1600" dirty="0">
                <a:latin typeface="Comic Sans MS" panose="030F0702030302020204" pitchFamily="66" charset="0"/>
              </a:rPr>
              <a:t> </a:t>
            </a:r>
            <a:r>
              <a:rPr lang="ru-RU" sz="1600" dirty="0" err="1">
                <a:latin typeface="Comic Sans MS" panose="030F0702030302020204" pitchFamily="66" charset="0"/>
              </a:rPr>
              <a:t>перевтомлюєтеся</a:t>
            </a:r>
            <a:r>
              <a:rPr lang="ru-RU" sz="1600" dirty="0">
                <a:latin typeface="Comic Sans MS" panose="030F0702030302020204" pitchFamily="66" charset="0"/>
              </a:rPr>
              <a:t>, </a:t>
            </a:r>
            <a:r>
              <a:rPr lang="ru-RU" sz="1600" dirty="0" err="1">
                <a:latin typeface="Comic Sans MS" panose="030F0702030302020204" pitchFamily="66" charset="0"/>
              </a:rPr>
              <a:t>нервуєте</a:t>
            </a:r>
            <a:r>
              <a:rPr lang="ru-RU" sz="1600" dirty="0">
                <a:latin typeface="Comic Sans MS" panose="030F0702030302020204" pitchFamily="66" charset="0"/>
              </a:rPr>
              <a:t>, </a:t>
            </a:r>
            <a:r>
              <a:rPr lang="ru-RU" sz="1600" dirty="0" err="1">
                <a:latin typeface="Comic Sans MS" panose="030F0702030302020204" pitchFamily="66" charset="0"/>
              </a:rPr>
              <a:t>маєте</a:t>
            </a:r>
            <a:r>
              <a:rPr lang="ru-RU" sz="1600" dirty="0">
                <a:latin typeface="Comic Sans MS" panose="030F0702030302020204" pitchFamily="66" charset="0"/>
              </a:rPr>
              <a:t> </a:t>
            </a:r>
            <a:r>
              <a:rPr lang="ru-RU" sz="1600" dirty="0" err="1">
                <a:latin typeface="Comic Sans MS" panose="030F0702030302020204" pitchFamily="66" charset="0"/>
              </a:rPr>
              <a:t>проблеми</a:t>
            </a:r>
            <a:r>
              <a:rPr lang="ru-RU" sz="1600" dirty="0">
                <a:latin typeface="Comic Sans MS" panose="030F0702030302020204" pitchFamily="66" charset="0"/>
              </a:rPr>
              <a:t> на </a:t>
            </a:r>
            <a:r>
              <a:rPr lang="ru-RU" sz="1600" dirty="0" err="1">
                <a:latin typeface="Comic Sans MS" panose="030F0702030302020204" pitchFamily="66" charset="0"/>
              </a:rPr>
              <a:t>роботі</a:t>
            </a:r>
            <a:r>
              <a:rPr lang="ru-RU" sz="1600" dirty="0">
                <a:latin typeface="Comic Sans MS" panose="030F0702030302020204" pitchFamily="66" charset="0"/>
              </a:rPr>
              <a:t> з начальством </a:t>
            </a:r>
            <a:r>
              <a:rPr lang="ru-RU" sz="1600" dirty="0" err="1">
                <a:latin typeface="Comic Sans MS" panose="030F0702030302020204" pitchFamily="66" charset="0"/>
              </a:rPr>
              <a:t>або</a:t>
            </a:r>
            <a:r>
              <a:rPr lang="ru-RU" sz="1600" dirty="0">
                <a:latin typeface="Comic Sans MS" panose="030F0702030302020204" pitchFamily="66" charset="0"/>
              </a:rPr>
              <a:t> </a:t>
            </a:r>
            <a:r>
              <a:rPr lang="ru-RU" sz="1600" dirty="0" smtClean="0">
                <a:latin typeface="Comic Sans MS" panose="030F0702030302020204" pitchFamily="66" charset="0"/>
              </a:rPr>
              <a:t>в </a:t>
            </a:r>
            <a:r>
              <a:rPr lang="ru-RU" sz="1600" dirty="0" err="1">
                <a:latin typeface="Comic Sans MS" panose="030F0702030302020204" pitchFamily="66" charset="0"/>
              </a:rPr>
              <a:t>сім'ї</a:t>
            </a:r>
            <a:r>
              <a:rPr lang="ru-RU" sz="1600" dirty="0">
                <a:latin typeface="Comic Sans MS" panose="030F0702030302020204" pitchFamily="66" charset="0"/>
              </a:rPr>
              <a:t>, </a:t>
            </a:r>
            <a:r>
              <a:rPr lang="ru-RU" sz="1600" dirty="0" err="1">
                <a:latin typeface="Comic Sans MS" panose="030F0702030302020204" pitchFamily="66" charset="0"/>
              </a:rPr>
              <a:t>невдачі</a:t>
            </a:r>
            <a:r>
              <a:rPr lang="ru-RU" sz="1600" dirty="0">
                <a:latin typeface="Comic Sans MS" panose="030F0702030302020204" pitchFamily="66" charset="0"/>
              </a:rPr>
              <a:t> в </a:t>
            </a:r>
            <a:r>
              <a:rPr lang="ru-RU" sz="1600" dirty="0" err="1">
                <a:latin typeface="Comic Sans MS" panose="030F0702030302020204" pitchFamily="66" charset="0"/>
              </a:rPr>
              <a:t>особистому</a:t>
            </a:r>
            <a:r>
              <a:rPr lang="ru-RU" sz="1600" dirty="0">
                <a:latin typeface="Comic Sans MS" panose="030F0702030302020204" pitchFamily="66" charset="0"/>
              </a:rPr>
              <a:t> </a:t>
            </a:r>
            <a:r>
              <a:rPr lang="ru-RU" sz="1600" dirty="0" err="1">
                <a:latin typeface="Comic Sans MS" panose="030F0702030302020204" pitchFamily="66" charset="0"/>
              </a:rPr>
              <a:t>житті</a:t>
            </a:r>
            <a:r>
              <a:rPr lang="ru-RU" sz="1600" dirty="0">
                <a:latin typeface="Comic Sans MS" panose="030F0702030302020204" pitchFamily="66" charset="0"/>
              </a:rPr>
              <a:t>, мало спите, </a:t>
            </a:r>
            <a:r>
              <a:rPr lang="ru-RU" sz="1600" dirty="0" err="1">
                <a:latin typeface="Comic Sans MS" panose="030F0702030302020204" pitchFamily="66" charset="0"/>
              </a:rPr>
              <a:t>мучити</a:t>
            </a:r>
            <a:r>
              <a:rPr lang="ru-RU" sz="1600" dirty="0">
                <a:latin typeface="Comic Sans MS" panose="030F0702030302020204" pitchFamily="66" charset="0"/>
              </a:rPr>
              <a:t> себе </a:t>
            </a:r>
            <a:r>
              <a:rPr lang="ru-RU" sz="1600" dirty="0" err="1" smtClean="0">
                <a:latin typeface="Comic Sans MS" panose="030F0702030302020204" pitchFamily="66" charset="0"/>
              </a:rPr>
              <a:t>дієтами</a:t>
            </a:r>
            <a:r>
              <a:rPr lang="ru-RU" sz="1600" dirty="0" smtClean="0">
                <a:latin typeface="Comic Sans MS" panose="030F0702030302020204" pitchFamily="66" charset="0"/>
              </a:rPr>
              <a:t>, </a:t>
            </a:r>
            <a:r>
              <a:rPr lang="ru-RU" sz="1600" dirty="0" err="1">
                <a:latin typeface="Comic Sans MS" panose="030F0702030302020204" pitchFamily="66" charset="0"/>
              </a:rPr>
              <a:t>переїдаєте</a:t>
            </a:r>
            <a:r>
              <a:rPr lang="ru-RU" sz="1600" dirty="0">
                <a:latin typeface="Comic Sans MS" panose="030F0702030302020204" pitchFamily="66" charset="0"/>
              </a:rPr>
              <a:t>, курите, регулярно </a:t>
            </a:r>
            <a:r>
              <a:rPr lang="ru-RU" sz="1600" dirty="0" err="1">
                <a:latin typeface="Comic Sans MS" panose="030F0702030302020204" pitchFamily="66" charset="0"/>
              </a:rPr>
              <a:t>вживаєте</a:t>
            </a:r>
            <a:r>
              <a:rPr lang="ru-RU" sz="1600" dirty="0">
                <a:latin typeface="Comic Sans MS" panose="030F0702030302020204" pitchFamily="66" charset="0"/>
              </a:rPr>
              <a:t> алкоголь, то </a:t>
            </a:r>
            <a:r>
              <a:rPr lang="ru-RU" sz="1600" dirty="0" err="1">
                <a:latin typeface="Comic Sans MS" panose="030F0702030302020204" pitchFamily="66" charset="0"/>
              </a:rPr>
              <a:t>випадання</a:t>
            </a:r>
            <a:r>
              <a:rPr lang="ru-RU" sz="1600" dirty="0">
                <a:latin typeface="Comic Sans MS" panose="030F0702030302020204" pitchFamily="66" charset="0"/>
              </a:rPr>
              <a:t> </a:t>
            </a:r>
            <a:r>
              <a:rPr lang="ru-RU" sz="1600" dirty="0" err="1">
                <a:latin typeface="Comic Sans MS" panose="030F0702030302020204" pitchFamily="66" charset="0"/>
              </a:rPr>
              <a:t>волосся</a:t>
            </a:r>
            <a:r>
              <a:rPr lang="ru-RU" sz="1600" dirty="0">
                <a:latin typeface="Comic Sans MS" panose="030F0702030302020204" pitchFamily="66" charset="0"/>
              </a:rPr>
              <a:t> </a:t>
            </a:r>
            <a:r>
              <a:rPr lang="ru-RU" sz="1600" dirty="0" err="1">
                <a:latin typeface="Comic Sans MS" panose="030F0702030302020204" pitchFamily="66" charset="0"/>
              </a:rPr>
              <a:t>може</a:t>
            </a:r>
            <a:r>
              <a:rPr lang="ru-RU" sz="1600" dirty="0">
                <a:latin typeface="Comic Sans MS" panose="030F0702030302020204" pitchFamily="66" charset="0"/>
              </a:rPr>
              <a:t> стати </a:t>
            </a:r>
            <a:r>
              <a:rPr lang="ru-RU" sz="1600" dirty="0" err="1">
                <a:latin typeface="Comic Sans MS" panose="030F0702030302020204" pitchFamily="66" charset="0"/>
              </a:rPr>
              <a:t>хронічним</a:t>
            </a:r>
            <a:r>
              <a:rPr lang="ru-RU" sz="1600" dirty="0">
                <a:latin typeface="Comic Sans MS" panose="030F0702030302020204" pitchFamily="66" charset="0"/>
              </a:rPr>
              <a:t> і </a:t>
            </a:r>
            <a:r>
              <a:rPr lang="ru-RU" sz="1600" dirty="0" err="1">
                <a:latin typeface="Comic Sans MS" panose="030F0702030302020204" pitchFamily="66" charset="0"/>
              </a:rPr>
              <a:t>важко</a:t>
            </a:r>
            <a:r>
              <a:rPr lang="ru-RU" sz="1600" dirty="0">
                <a:latin typeface="Comic Sans MS" panose="030F0702030302020204" pitchFamily="66" charset="0"/>
              </a:rPr>
              <a:t> </a:t>
            </a:r>
            <a:r>
              <a:rPr lang="ru-RU" sz="1600" dirty="0" err="1">
                <a:latin typeface="Comic Sans MS" panose="030F0702030302020204" pitchFamily="66" charset="0"/>
              </a:rPr>
              <a:t>виліковним</a:t>
            </a:r>
            <a:r>
              <a:rPr lang="ru-RU" sz="1600" dirty="0">
                <a:latin typeface="Comic Sans MS" panose="030F0702030302020204" pitchFamily="66" charset="0"/>
              </a:rPr>
              <a:t>.</a:t>
            </a:r>
          </a:p>
        </p:txBody>
      </p:sp>
    </p:spTree>
    <p:extLst>
      <p:ext uri="{BB962C8B-B14F-4D97-AF65-F5344CB8AC3E}">
        <p14:creationId xmlns:p14="http://schemas.microsoft.com/office/powerpoint/2010/main" val="286324671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u="sng" dirty="0" err="1">
                <a:solidFill>
                  <a:schemeClr val="tx2">
                    <a:lumMod val="90000"/>
                    <a:lumOff val="10000"/>
                  </a:schemeClr>
                </a:solidFill>
                <a:latin typeface="Comic Sans MS" panose="030F0702030302020204" pitchFamily="66" charset="0"/>
              </a:rPr>
              <a:t>Основні</a:t>
            </a:r>
            <a:r>
              <a:rPr lang="ru-RU" sz="2400" b="1" u="sng" dirty="0">
                <a:solidFill>
                  <a:schemeClr val="tx2">
                    <a:lumMod val="90000"/>
                    <a:lumOff val="10000"/>
                  </a:schemeClr>
                </a:solidFill>
                <a:latin typeface="Comic Sans MS" panose="030F0702030302020204" pitchFamily="66" charset="0"/>
              </a:rPr>
              <a:t> причини того, </a:t>
            </a:r>
            <a:r>
              <a:rPr lang="ru-RU" sz="2400" b="1" u="sng" dirty="0" err="1">
                <a:solidFill>
                  <a:schemeClr val="tx2">
                    <a:lumMod val="90000"/>
                    <a:lumOff val="10000"/>
                  </a:schemeClr>
                </a:solidFill>
                <a:latin typeface="Comic Sans MS" panose="030F0702030302020204" pitchFamily="66" charset="0"/>
              </a:rPr>
              <a:t>що</a:t>
            </a:r>
            <a:r>
              <a:rPr lang="ru-RU" sz="2400" b="1" u="sng" dirty="0">
                <a:solidFill>
                  <a:schemeClr val="tx2">
                    <a:lumMod val="90000"/>
                    <a:lumOff val="10000"/>
                  </a:schemeClr>
                </a:solidFill>
                <a:latin typeface="Comic Sans MS" panose="030F0702030302020204" pitchFamily="66" charset="0"/>
              </a:rPr>
              <a:t> </a:t>
            </a:r>
            <a:r>
              <a:rPr lang="ru-RU" sz="2400" b="1" u="sng" dirty="0" err="1">
                <a:solidFill>
                  <a:schemeClr val="tx2">
                    <a:lumMod val="90000"/>
                    <a:lumOff val="10000"/>
                  </a:schemeClr>
                </a:solidFill>
                <a:latin typeface="Comic Sans MS" panose="030F0702030302020204" pitchFamily="66" charset="0"/>
              </a:rPr>
              <a:t>волосся</a:t>
            </a:r>
            <a:r>
              <a:rPr lang="ru-RU" sz="2400" b="1" u="sng" dirty="0">
                <a:solidFill>
                  <a:schemeClr val="tx2">
                    <a:lumMod val="90000"/>
                    <a:lumOff val="10000"/>
                  </a:schemeClr>
                </a:solidFill>
                <a:latin typeface="Comic Sans MS" panose="030F0702030302020204" pitchFamily="66" charset="0"/>
              </a:rPr>
              <a:t> </a:t>
            </a:r>
            <a:r>
              <a:rPr lang="ru-RU" sz="2400" b="1" u="sng" dirty="0" err="1">
                <a:solidFill>
                  <a:schemeClr val="tx2">
                    <a:lumMod val="90000"/>
                    <a:lumOff val="10000"/>
                  </a:schemeClr>
                </a:solidFill>
                <a:latin typeface="Comic Sans MS" panose="030F0702030302020204" pitchFamily="66" charset="0"/>
              </a:rPr>
              <a:t>січеться</a:t>
            </a:r>
            <a:r>
              <a:rPr lang="ru-RU" sz="2400" b="1" u="sng" dirty="0">
                <a:solidFill>
                  <a:schemeClr val="tx2">
                    <a:lumMod val="90000"/>
                    <a:lumOff val="10000"/>
                  </a:schemeClr>
                </a:solidFill>
                <a:latin typeface="Comic Sans MS" panose="030F0702030302020204" pitchFamily="66" charset="0"/>
              </a:rPr>
              <a:t>:</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2420888"/>
            <a:ext cx="7161795" cy="3024336"/>
          </a:xfrm>
        </p:spPr>
      </p:pic>
    </p:spTree>
    <p:extLst>
      <p:ext uri="{BB962C8B-B14F-4D97-AF65-F5344CB8AC3E}">
        <p14:creationId xmlns:p14="http://schemas.microsoft.com/office/powerpoint/2010/main" val="7710750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31640" y="1124744"/>
            <a:ext cx="6480720" cy="4536504"/>
          </a:xfrm>
        </p:spPr>
        <p:txBody>
          <a:bodyPr>
            <a:normAutofit lnSpcReduction="10000"/>
          </a:bodyPr>
          <a:lstStyle/>
          <a:p>
            <a:r>
              <a:rPr lang="ru-RU" b="1" dirty="0" smtClean="0">
                <a:effectLst>
                  <a:outerShdw blurRad="38100" dist="38100" dir="2700000" algn="tl">
                    <a:srgbClr val="000000">
                      <a:alpha val="43137"/>
                    </a:srgbClr>
                  </a:outerShdw>
                </a:effectLst>
                <a:latin typeface="Comic Sans MS" panose="030F0702030302020204" pitchFamily="66" charset="0"/>
              </a:rPr>
              <a:t>1)-</a:t>
            </a:r>
            <a:r>
              <a:rPr lang="ru-RU" dirty="0" smtClean="0">
                <a:latin typeface="Comic Sans MS" panose="030F0702030302020204" pitchFamily="66" charset="0"/>
              </a:rPr>
              <a:t> </a:t>
            </a:r>
            <a:r>
              <a:rPr lang="ru-RU" dirty="0" err="1">
                <a:latin typeface="Comic Sans MS" panose="030F0702030302020204" pitchFamily="66" charset="0"/>
              </a:rPr>
              <a:t>чим</a:t>
            </a:r>
            <a:r>
              <a:rPr lang="ru-RU" dirty="0">
                <a:latin typeface="Comic Sans MS" panose="030F0702030302020204" pitchFamily="66" charset="0"/>
              </a:rPr>
              <a:t> </a:t>
            </a:r>
            <a:r>
              <a:rPr lang="ru-RU" dirty="0" err="1">
                <a:latin typeface="Comic Sans MS" panose="030F0702030302020204" pitchFamily="66" charset="0"/>
              </a:rPr>
              <a:t>довше</a:t>
            </a:r>
            <a:r>
              <a:rPr lang="ru-RU" dirty="0">
                <a:latin typeface="Comic Sans MS" panose="030F0702030302020204" pitchFamily="66" charset="0"/>
              </a:rPr>
              <a:t> </a:t>
            </a:r>
            <a:r>
              <a:rPr lang="ru-RU" dirty="0" err="1">
                <a:latin typeface="Comic Sans MS" panose="030F0702030302020204" pitchFamily="66" charset="0"/>
              </a:rPr>
              <a:t>волосся</a:t>
            </a:r>
            <a:r>
              <a:rPr lang="ru-RU" dirty="0">
                <a:latin typeface="Comic Sans MS" panose="030F0702030302020204" pitchFamily="66" charset="0"/>
              </a:rPr>
              <a:t>, </a:t>
            </a:r>
            <a:r>
              <a:rPr lang="ru-RU" dirty="0" err="1">
                <a:latin typeface="Comic Sans MS" panose="030F0702030302020204" pitchFamily="66" charset="0"/>
              </a:rPr>
              <a:t>тим</a:t>
            </a:r>
            <a:r>
              <a:rPr lang="ru-RU" dirty="0">
                <a:latin typeface="Comic Sans MS" panose="030F0702030302020204" pitchFamily="66" charset="0"/>
              </a:rPr>
              <a:t> </a:t>
            </a:r>
            <a:r>
              <a:rPr lang="ru-RU" dirty="0" err="1">
                <a:latin typeface="Comic Sans MS" panose="030F0702030302020204" pitchFamily="66" charset="0"/>
              </a:rPr>
              <a:t>складніше</a:t>
            </a:r>
            <a:r>
              <a:rPr lang="ru-RU" dirty="0">
                <a:latin typeface="Comic Sans MS" panose="030F0702030302020204" pitchFamily="66" charset="0"/>
              </a:rPr>
              <a:t> природному </a:t>
            </a:r>
            <a:r>
              <a:rPr lang="ru-RU" dirty="0" err="1">
                <a:latin typeface="Comic Sans MS" panose="030F0702030302020204" pitchFamily="66" charset="0"/>
              </a:rPr>
              <a:t>шкірному</a:t>
            </a:r>
            <a:r>
              <a:rPr lang="ru-RU" dirty="0">
                <a:latin typeface="Comic Sans MS" panose="030F0702030302020204" pitchFamily="66" charset="0"/>
              </a:rPr>
              <a:t> жиру </a:t>
            </a:r>
            <a:r>
              <a:rPr lang="ru-RU" dirty="0" err="1">
                <a:latin typeface="Comic Sans MS" panose="030F0702030302020204" pitchFamily="66" charset="0"/>
              </a:rPr>
              <a:t>дістатися</a:t>
            </a:r>
            <a:r>
              <a:rPr lang="ru-RU" dirty="0">
                <a:latin typeface="Comic Sans MS" panose="030F0702030302020204" pitchFamily="66" charset="0"/>
              </a:rPr>
              <a:t> до </a:t>
            </a:r>
            <a:r>
              <a:rPr lang="ru-RU" dirty="0" err="1">
                <a:latin typeface="Comic Sans MS" panose="030F0702030302020204" pitchFamily="66" charset="0"/>
              </a:rPr>
              <a:t>його</a:t>
            </a:r>
            <a:r>
              <a:rPr lang="ru-RU" dirty="0">
                <a:latin typeface="Comic Sans MS" panose="030F0702030302020204" pitchFamily="66" charset="0"/>
              </a:rPr>
              <a:t> </a:t>
            </a:r>
            <a:r>
              <a:rPr lang="ru-RU" dirty="0" err="1">
                <a:latin typeface="Comic Sans MS" panose="030F0702030302020204" pitchFamily="66" charset="0"/>
              </a:rPr>
              <a:t>кінчиків</a:t>
            </a:r>
            <a:r>
              <a:rPr lang="ru-RU" dirty="0">
                <a:latin typeface="Comic Sans MS" panose="030F0702030302020204" pitchFamily="66" charset="0"/>
              </a:rPr>
              <a:t>. Таким чином, вельми часто </a:t>
            </a:r>
            <a:r>
              <a:rPr lang="ru-RU" dirty="0" err="1">
                <a:latin typeface="Comic Sans MS" panose="030F0702030302020204" pitchFamily="66" charset="0"/>
              </a:rPr>
              <a:t>навіть</a:t>
            </a:r>
            <a:r>
              <a:rPr lang="ru-RU" dirty="0">
                <a:latin typeface="Comic Sans MS" panose="030F0702030302020204" pitchFamily="66" charset="0"/>
              </a:rPr>
              <a:t> </a:t>
            </a:r>
            <a:r>
              <a:rPr lang="ru-RU" dirty="0" err="1">
                <a:latin typeface="Comic Sans MS" panose="030F0702030302020204" pitchFamily="66" charset="0"/>
              </a:rPr>
              <a:t>жирне</a:t>
            </a:r>
            <a:r>
              <a:rPr lang="ru-RU" dirty="0">
                <a:latin typeface="Comic Sans MS" panose="030F0702030302020204" pitchFamily="66" charset="0"/>
              </a:rPr>
              <a:t> </a:t>
            </a:r>
            <a:r>
              <a:rPr lang="ru-RU" dirty="0" err="1">
                <a:latin typeface="Comic Sans MS" panose="030F0702030302020204" pitchFamily="66" charset="0"/>
              </a:rPr>
              <a:t>волосся</a:t>
            </a:r>
            <a:r>
              <a:rPr lang="ru-RU" dirty="0">
                <a:latin typeface="Comic Sans MS" panose="030F0702030302020204" pitchFamily="66" charset="0"/>
              </a:rPr>
              <a:t> на </a:t>
            </a:r>
            <a:r>
              <a:rPr lang="ru-RU" dirty="0" err="1">
                <a:latin typeface="Comic Sans MS" panose="030F0702030302020204" pitchFamily="66" charset="0"/>
              </a:rPr>
              <a:t>кінчиках</a:t>
            </a:r>
            <a:r>
              <a:rPr lang="ru-RU" dirty="0">
                <a:latin typeface="Comic Sans MS" panose="030F0702030302020204" pitchFamily="66" charset="0"/>
              </a:rPr>
              <a:t> </a:t>
            </a:r>
            <a:r>
              <a:rPr lang="ru-RU" dirty="0" err="1">
                <a:latin typeface="Comic Sans MS" panose="030F0702030302020204" pitchFamily="66" charset="0"/>
              </a:rPr>
              <a:t>стає</a:t>
            </a:r>
            <a:r>
              <a:rPr lang="ru-RU" dirty="0">
                <a:latin typeface="Comic Sans MS" panose="030F0702030302020204" pitchFamily="66" charset="0"/>
              </a:rPr>
              <a:t> сухим і </a:t>
            </a:r>
            <a:r>
              <a:rPr lang="ru-RU" dirty="0" err="1">
                <a:latin typeface="Comic Sans MS" panose="030F0702030302020204" pitchFamily="66" charset="0"/>
              </a:rPr>
              <a:t>схильним</a:t>
            </a:r>
            <a:r>
              <a:rPr lang="ru-RU" dirty="0">
                <a:latin typeface="Comic Sans MS" panose="030F0702030302020204" pitchFamily="66" charset="0"/>
              </a:rPr>
              <a:t> до </a:t>
            </a:r>
            <a:r>
              <a:rPr lang="ru-RU" dirty="0" err="1">
                <a:latin typeface="Comic Sans MS" panose="030F0702030302020204" pitchFamily="66" charset="0"/>
              </a:rPr>
              <a:t>розшарування</a:t>
            </a:r>
            <a:r>
              <a:rPr lang="ru-RU" dirty="0">
                <a:latin typeface="Comic Sans MS" panose="030F0702030302020204" pitchFamily="66" charset="0"/>
              </a:rPr>
              <a:t>;</a:t>
            </a:r>
          </a:p>
          <a:p>
            <a:r>
              <a:rPr lang="ru-RU" b="1" dirty="0" smtClean="0">
                <a:effectLst>
                  <a:outerShdw blurRad="38100" dist="38100" dir="2700000" algn="tl">
                    <a:srgbClr val="000000">
                      <a:alpha val="43137"/>
                    </a:srgbClr>
                  </a:outerShdw>
                </a:effectLst>
                <a:latin typeface="Comic Sans MS" panose="030F0702030302020204" pitchFamily="66" charset="0"/>
              </a:rPr>
              <a:t>2)-</a:t>
            </a:r>
            <a:r>
              <a:rPr lang="ru-RU" dirty="0" smtClean="0">
                <a:latin typeface="Comic Sans MS" panose="030F0702030302020204" pitchFamily="66" charset="0"/>
              </a:rPr>
              <a:t> </a:t>
            </a:r>
            <a:r>
              <a:rPr lang="ru-RU" dirty="0" err="1">
                <a:latin typeface="Comic Sans MS" panose="030F0702030302020204" pitchFamily="66" charset="0"/>
              </a:rPr>
              <a:t>кінці</a:t>
            </a:r>
            <a:r>
              <a:rPr lang="ru-RU" dirty="0">
                <a:latin typeface="Comic Sans MS" panose="030F0702030302020204" pitchFamily="66" charset="0"/>
              </a:rPr>
              <a:t> </a:t>
            </a:r>
            <a:r>
              <a:rPr lang="ru-RU" dirty="0" err="1">
                <a:latin typeface="Comic Sans MS" panose="030F0702030302020204" pitchFamily="66" charset="0"/>
              </a:rPr>
              <a:t>волосся</a:t>
            </a:r>
            <a:r>
              <a:rPr lang="ru-RU" dirty="0">
                <a:latin typeface="Comic Sans MS" panose="030F0702030302020204" pitchFamily="66" charset="0"/>
              </a:rPr>
              <a:t> </a:t>
            </a:r>
            <a:r>
              <a:rPr lang="ru-RU" dirty="0" err="1">
                <a:latin typeface="Comic Sans MS" panose="030F0702030302020204" pitchFamily="66" charset="0"/>
              </a:rPr>
              <a:t>багато</a:t>
            </a:r>
            <a:r>
              <a:rPr lang="ru-RU" dirty="0">
                <a:latin typeface="Comic Sans MS" panose="030F0702030302020204" pitchFamily="66" charset="0"/>
              </a:rPr>
              <a:t> </a:t>
            </a:r>
            <a:r>
              <a:rPr lang="ru-RU" dirty="0" err="1">
                <a:latin typeface="Comic Sans MS" panose="030F0702030302020204" pitchFamily="66" charset="0"/>
              </a:rPr>
              <a:t>разів</a:t>
            </a:r>
            <a:r>
              <a:rPr lang="ru-RU" dirty="0">
                <a:latin typeface="Comic Sans MS" panose="030F0702030302020204" pitchFamily="66" charset="0"/>
              </a:rPr>
              <a:t> </a:t>
            </a:r>
            <a:r>
              <a:rPr lang="ru-RU" dirty="0" err="1">
                <a:latin typeface="Comic Sans MS" panose="030F0702030302020204" pitchFamily="66" charset="0"/>
              </a:rPr>
              <a:t>піддавалися</a:t>
            </a:r>
            <a:r>
              <a:rPr lang="ru-RU" dirty="0">
                <a:latin typeface="Comic Sans MS" panose="030F0702030302020204" pitchFamily="66" charset="0"/>
              </a:rPr>
              <a:t> </a:t>
            </a:r>
            <a:r>
              <a:rPr lang="ru-RU" dirty="0" err="1">
                <a:latin typeface="Comic Sans MS" panose="030F0702030302020204" pitchFamily="66" charset="0"/>
              </a:rPr>
              <a:t>дії</a:t>
            </a:r>
            <a:r>
              <a:rPr lang="ru-RU" dirty="0">
                <a:latin typeface="Comic Sans MS" panose="030F0702030302020204" pitchFamily="66" charset="0"/>
              </a:rPr>
              <a:t> </a:t>
            </a:r>
            <a:r>
              <a:rPr lang="ru-RU" dirty="0" err="1">
                <a:latin typeface="Comic Sans MS" panose="030F0702030302020204" pitchFamily="66" charset="0"/>
              </a:rPr>
              <a:t>прямих</a:t>
            </a:r>
            <a:r>
              <a:rPr lang="ru-RU" dirty="0">
                <a:latin typeface="Comic Sans MS" panose="030F0702030302020204" pitchFamily="66" charset="0"/>
              </a:rPr>
              <a:t> </a:t>
            </a:r>
            <a:r>
              <a:rPr lang="ru-RU" dirty="0" err="1">
                <a:latin typeface="Comic Sans MS" panose="030F0702030302020204" pitchFamily="66" charset="0"/>
              </a:rPr>
              <a:t>сонячних</a:t>
            </a:r>
            <a:r>
              <a:rPr lang="ru-RU" dirty="0">
                <a:latin typeface="Comic Sans MS" panose="030F0702030302020204" pitchFamily="66" charset="0"/>
              </a:rPr>
              <a:t> </a:t>
            </a:r>
            <a:r>
              <a:rPr lang="ru-RU" dirty="0" err="1">
                <a:latin typeface="Comic Sans MS" panose="030F0702030302020204" pitchFamily="66" charset="0"/>
              </a:rPr>
              <a:t>променів</a:t>
            </a:r>
            <a:r>
              <a:rPr lang="ru-RU" dirty="0">
                <a:latin typeface="Comic Sans MS" panose="030F0702030302020204" pitchFamily="66" charset="0"/>
              </a:rPr>
              <a:t>, </a:t>
            </a:r>
            <a:r>
              <a:rPr lang="ru-RU" dirty="0" err="1">
                <a:latin typeface="Comic Sans MS" panose="030F0702030302020204" pitchFamily="66" charset="0"/>
              </a:rPr>
              <a:t>шампунів</a:t>
            </a:r>
            <a:r>
              <a:rPr lang="ru-RU" dirty="0">
                <a:latin typeface="Comic Sans MS" panose="030F0702030302020204" pitchFamily="66" charset="0"/>
              </a:rPr>
              <a:t>, фену </a:t>
            </a:r>
            <a:r>
              <a:rPr lang="ru-RU" dirty="0" err="1">
                <a:latin typeface="Comic Sans MS" panose="030F0702030302020204" pitchFamily="66" charset="0"/>
              </a:rPr>
              <a:t>або</a:t>
            </a:r>
            <a:r>
              <a:rPr lang="ru-RU" dirty="0">
                <a:latin typeface="Comic Sans MS" panose="030F0702030302020204" pitchFamily="66" charset="0"/>
              </a:rPr>
              <a:t> “</a:t>
            </a:r>
            <a:r>
              <a:rPr lang="ru-RU" dirty="0" err="1">
                <a:latin typeface="Comic Sans MS" panose="030F0702030302020204" pitchFamily="66" charset="0"/>
              </a:rPr>
              <a:t>праски</a:t>
            </a:r>
            <a:r>
              <a:rPr lang="ru-RU" dirty="0">
                <a:latin typeface="Comic Sans MS" panose="030F0702030302020204" pitchFamily="66" charset="0"/>
              </a:rPr>
              <a:t>” для </a:t>
            </a:r>
            <a:r>
              <a:rPr lang="ru-RU" dirty="0" err="1" smtClean="0">
                <a:latin typeface="Comic Sans MS" panose="030F0702030302020204" pitchFamily="66" charset="0"/>
              </a:rPr>
              <a:t>волосся</a:t>
            </a:r>
            <a:r>
              <a:rPr lang="ru-RU" dirty="0" smtClean="0">
                <a:latin typeface="Comic Sans MS" panose="030F0702030302020204" pitchFamily="66" charset="0"/>
              </a:rPr>
              <a:t>;</a:t>
            </a:r>
            <a:endParaRPr lang="ru-RU" dirty="0">
              <a:latin typeface="Comic Sans MS" panose="030F0702030302020204" pitchFamily="66" charset="0"/>
            </a:endParaRPr>
          </a:p>
          <a:p>
            <a:r>
              <a:rPr lang="ru-RU" b="1" dirty="0" smtClean="0">
                <a:effectLst>
                  <a:outerShdw blurRad="38100" dist="38100" dir="2700000" algn="tl">
                    <a:srgbClr val="000000">
                      <a:alpha val="43137"/>
                    </a:srgbClr>
                  </a:outerShdw>
                </a:effectLst>
                <a:latin typeface="Comic Sans MS" panose="030F0702030302020204" pitchFamily="66" charset="0"/>
              </a:rPr>
              <a:t>3</a:t>
            </a:r>
            <a:r>
              <a:rPr lang="ru-RU" dirty="0" smtClean="0">
                <a:latin typeface="Comic Sans MS" panose="030F0702030302020204" pitchFamily="66" charset="0"/>
              </a:rPr>
              <a:t>)- </a:t>
            </a:r>
            <a:r>
              <a:rPr lang="ru-RU" dirty="0" err="1" smtClean="0">
                <a:latin typeface="Comic Sans MS" panose="030F0702030302020204" pitchFamily="66" charset="0"/>
              </a:rPr>
              <a:t>якщо</a:t>
            </a:r>
            <a:r>
              <a:rPr lang="ru-RU" dirty="0" smtClean="0">
                <a:latin typeface="Comic Sans MS" panose="030F0702030302020204" pitchFamily="66" charset="0"/>
              </a:rPr>
              <a:t> </a:t>
            </a:r>
            <a:r>
              <a:rPr lang="ru-RU" dirty="0" err="1">
                <a:latin typeface="Comic Sans MS" panose="030F0702030302020204" pitchFamily="66" charset="0"/>
              </a:rPr>
              <a:t>ви</a:t>
            </a:r>
            <a:r>
              <a:rPr lang="ru-RU" dirty="0">
                <a:latin typeface="Comic Sans MS" panose="030F0702030302020204" pitchFamily="66" charset="0"/>
              </a:rPr>
              <a:t> </a:t>
            </a:r>
            <a:r>
              <a:rPr lang="ru-RU" dirty="0" err="1">
                <a:latin typeface="Comic Sans MS" panose="030F0702030302020204" pitchFamily="66" charset="0"/>
              </a:rPr>
              <a:t>рідко</a:t>
            </a:r>
            <a:r>
              <a:rPr lang="ru-RU" dirty="0">
                <a:latin typeface="Comic Sans MS" panose="030F0702030302020204" pitchFamily="66" charset="0"/>
              </a:rPr>
              <a:t> </a:t>
            </a:r>
            <a:r>
              <a:rPr lang="ru-RU" dirty="0" err="1">
                <a:latin typeface="Comic Sans MS" panose="030F0702030302020204" pitchFamily="66" charset="0"/>
              </a:rPr>
              <a:t>підстригаєте</a:t>
            </a:r>
            <a:r>
              <a:rPr lang="ru-RU" dirty="0">
                <a:latin typeface="Comic Sans MS" panose="030F0702030302020204" pitchFamily="66" charset="0"/>
              </a:rPr>
              <a:t> </a:t>
            </a:r>
            <a:r>
              <a:rPr lang="ru-RU" dirty="0" err="1">
                <a:latin typeface="Comic Sans MS" panose="030F0702030302020204" pitchFamily="66" charset="0"/>
              </a:rPr>
              <a:t>волосся</a:t>
            </a:r>
            <a:r>
              <a:rPr lang="ru-RU" dirty="0">
                <a:latin typeface="Comic Sans MS" panose="030F0702030302020204" pitchFamily="66" charset="0"/>
              </a:rPr>
              <a:t>, то можете </a:t>
            </a:r>
            <a:r>
              <a:rPr lang="ru-RU" dirty="0" err="1">
                <a:latin typeface="Comic Sans MS" panose="030F0702030302020204" pitchFamily="66" charset="0"/>
              </a:rPr>
              <a:t>незабаром</a:t>
            </a:r>
            <a:r>
              <a:rPr lang="ru-RU" dirty="0">
                <a:latin typeface="Comic Sans MS" panose="030F0702030302020204" pitchFamily="66" charset="0"/>
              </a:rPr>
              <a:t> </a:t>
            </a:r>
            <a:r>
              <a:rPr lang="ru-RU" dirty="0" err="1">
                <a:latin typeface="Comic Sans MS" panose="030F0702030302020204" pitchFamily="66" charset="0"/>
              </a:rPr>
              <a:t>зіткнутися</a:t>
            </a:r>
            <a:r>
              <a:rPr lang="ru-RU" dirty="0">
                <a:latin typeface="Comic Sans MS" panose="030F0702030302020204" pitchFamily="66" charset="0"/>
              </a:rPr>
              <a:t> з проблемою </a:t>
            </a:r>
            <a:r>
              <a:rPr lang="ru-RU" dirty="0" err="1">
                <a:latin typeface="Comic Sans MS" panose="030F0702030302020204" pitchFamily="66" charset="0"/>
              </a:rPr>
              <a:t>посічених</a:t>
            </a:r>
            <a:r>
              <a:rPr lang="ru-RU" dirty="0">
                <a:latin typeface="Comic Sans MS" panose="030F0702030302020204" pitchFamily="66" charset="0"/>
              </a:rPr>
              <a:t> </a:t>
            </a:r>
            <a:r>
              <a:rPr lang="ru-RU" dirty="0" err="1" smtClean="0">
                <a:latin typeface="Comic Sans MS" panose="030F0702030302020204" pitchFamily="66" charset="0"/>
              </a:rPr>
              <a:t>кінчиків</a:t>
            </a:r>
            <a:r>
              <a:rPr lang="ru-RU" dirty="0">
                <a:latin typeface="Comic Sans MS" panose="030F0702030302020204" pitchFamily="66" charset="0"/>
              </a:rPr>
              <a:t>.</a:t>
            </a:r>
          </a:p>
          <a:p>
            <a:r>
              <a:rPr lang="ru-RU" b="1" dirty="0" smtClean="0">
                <a:effectLst>
                  <a:outerShdw blurRad="38100" dist="38100" dir="2700000" algn="tl">
                    <a:srgbClr val="000000">
                      <a:alpha val="43137"/>
                    </a:srgbClr>
                  </a:outerShdw>
                </a:effectLst>
                <a:latin typeface="Comic Sans MS" panose="030F0702030302020204" pitchFamily="66" charset="0"/>
              </a:rPr>
              <a:t>4)-</a:t>
            </a:r>
            <a:r>
              <a:rPr lang="ru-RU" dirty="0" smtClean="0">
                <a:latin typeface="Comic Sans MS" panose="030F0702030302020204" pitchFamily="66" charset="0"/>
              </a:rPr>
              <a:t> </a:t>
            </a:r>
            <a:r>
              <a:rPr lang="ru-RU" dirty="0" err="1">
                <a:latin typeface="Comic Sans MS" panose="030F0702030302020204" pitchFamily="66" charset="0"/>
              </a:rPr>
              <a:t>якщо</a:t>
            </a:r>
            <a:r>
              <a:rPr lang="ru-RU" dirty="0">
                <a:latin typeface="Comic Sans MS" panose="030F0702030302020204" pitchFamily="66" charset="0"/>
              </a:rPr>
              <a:t> в </a:t>
            </a:r>
            <a:r>
              <a:rPr lang="ru-RU" dirty="0" err="1">
                <a:latin typeface="Comic Sans MS" panose="030F0702030302020204" pitchFamily="66" charset="0"/>
              </a:rPr>
              <a:t>результаті</a:t>
            </a:r>
            <a:r>
              <a:rPr lang="ru-RU" dirty="0">
                <a:latin typeface="Comic Sans MS" panose="030F0702030302020204" pitchFamily="66" charset="0"/>
              </a:rPr>
              <a:t> </a:t>
            </a:r>
            <a:r>
              <a:rPr lang="ru-RU" dirty="0" err="1">
                <a:latin typeface="Comic Sans MS" panose="030F0702030302020204" pitchFamily="66" charset="0"/>
              </a:rPr>
              <a:t>фарбування</a:t>
            </a:r>
            <a:r>
              <a:rPr lang="ru-RU" dirty="0">
                <a:latin typeface="Comic Sans MS" panose="030F0702030302020204" pitchFamily="66" charset="0"/>
              </a:rPr>
              <a:t> </a:t>
            </a:r>
            <a:r>
              <a:rPr lang="ru-RU" dirty="0" err="1">
                <a:latin typeface="Comic Sans MS" panose="030F0702030302020204" pitchFamily="66" charset="0"/>
              </a:rPr>
              <a:t>волосся</a:t>
            </a:r>
            <a:r>
              <a:rPr lang="ru-RU" dirty="0">
                <a:latin typeface="Comic Sans MS" panose="030F0702030302020204" pitchFamily="66" charset="0"/>
              </a:rPr>
              <a:t> </a:t>
            </a:r>
            <a:r>
              <a:rPr lang="ru-RU" dirty="0" err="1">
                <a:latin typeface="Comic Sans MS" panose="030F0702030302020204" pitchFamily="66" charset="0"/>
              </a:rPr>
              <a:t>було</a:t>
            </a:r>
            <a:r>
              <a:rPr lang="ru-RU" dirty="0">
                <a:latin typeface="Comic Sans MS" panose="030F0702030302020204" pitchFamily="66" charset="0"/>
              </a:rPr>
              <a:t> </a:t>
            </a:r>
            <a:r>
              <a:rPr lang="ru-RU" dirty="0" err="1">
                <a:latin typeface="Comic Sans MS" panose="030F0702030302020204" pitchFamily="66" charset="0"/>
              </a:rPr>
              <a:t>пересушене</a:t>
            </a:r>
            <a:r>
              <a:rPr lang="ru-RU" dirty="0">
                <a:latin typeface="Comic Sans MS" panose="030F0702030302020204" pitchFamily="66" charset="0"/>
              </a:rPr>
              <a:t>, то </a:t>
            </a:r>
            <a:r>
              <a:rPr lang="ru-RU" dirty="0" err="1" smtClean="0">
                <a:latin typeface="Comic Sans MS" panose="030F0702030302020204" pitchFamily="66" charset="0"/>
              </a:rPr>
              <a:t>воно</a:t>
            </a:r>
            <a:r>
              <a:rPr lang="ru-RU" dirty="0" smtClean="0">
                <a:latin typeface="Comic Sans MS" panose="030F0702030302020204" pitchFamily="66" charset="0"/>
              </a:rPr>
              <a:t> </a:t>
            </a:r>
            <a:r>
              <a:rPr lang="ru-RU" dirty="0" err="1">
                <a:latin typeface="Comic Sans MS" panose="030F0702030302020204" pitchFamily="66" charset="0"/>
              </a:rPr>
              <a:t>почне</a:t>
            </a:r>
            <a:r>
              <a:rPr lang="ru-RU" dirty="0">
                <a:latin typeface="Comic Sans MS" panose="030F0702030302020204" pitchFamily="66" charset="0"/>
              </a:rPr>
              <a:t> </a:t>
            </a:r>
            <a:r>
              <a:rPr lang="ru-RU" dirty="0" err="1">
                <a:latin typeface="Comic Sans MS" panose="030F0702030302020204" pitchFamily="66" charset="0"/>
              </a:rPr>
              <a:t>сіктися</a:t>
            </a:r>
            <a:r>
              <a:rPr lang="ru-RU" dirty="0">
                <a:latin typeface="Comic Sans MS" panose="030F0702030302020204" pitchFamily="66" charset="0"/>
              </a:rPr>
              <a:t> та </a:t>
            </a:r>
            <a:r>
              <a:rPr lang="ru-RU" dirty="0" err="1">
                <a:latin typeface="Comic Sans MS" panose="030F0702030302020204" pitchFamily="66" charset="0"/>
              </a:rPr>
              <a:t>ламатися</a:t>
            </a:r>
            <a:r>
              <a:rPr lang="ru-RU" dirty="0">
                <a:latin typeface="Comic Sans MS" panose="030F0702030302020204" pitchFamily="66" charset="0"/>
              </a:rPr>
              <a:t>;</a:t>
            </a:r>
          </a:p>
          <a:p>
            <a:endParaRPr lang="ru-RU" dirty="0"/>
          </a:p>
        </p:txBody>
      </p:sp>
    </p:spTree>
    <p:extLst>
      <p:ext uri="{BB962C8B-B14F-4D97-AF65-F5344CB8AC3E}">
        <p14:creationId xmlns:p14="http://schemas.microsoft.com/office/powerpoint/2010/main" val="8401659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99592" y="2564904"/>
            <a:ext cx="3888432" cy="2738593"/>
          </a:xfrm>
        </p:spPr>
      </p:pic>
      <p:sp>
        <p:nvSpPr>
          <p:cNvPr id="3" name="Заголовок 2"/>
          <p:cNvSpPr>
            <a:spLocks noGrp="1"/>
          </p:cNvSpPr>
          <p:nvPr>
            <p:ph type="title"/>
          </p:nvPr>
        </p:nvSpPr>
        <p:spPr/>
        <p:txBody>
          <a:bodyPr>
            <a:normAutofit/>
          </a:bodyPr>
          <a:lstStyle/>
          <a:p>
            <a:r>
              <a:rPr lang="uk-UA" sz="3200" b="1" u="sng" dirty="0" smtClean="0">
                <a:latin typeface="Comic Sans MS" panose="030F0702030302020204" pitchFamily="66" charset="0"/>
              </a:rPr>
              <a:t>Пошкоджене волосся</a:t>
            </a:r>
            <a:endParaRPr lang="ru-RU" sz="3200" b="1" u="sng" dirty="0">
              <a:latin typeface="Comic Sans MS" panose="030F0702030302020204" pitchFamily="66" charset="0"/>
            </a:endParaRPr>
          </a:p>
        </p:txBody>
      </p:sp>
      <p:pic>
        <p:nvPicPr>
          <p:cNvPr id="6" name="Объект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932040" y="2348880"/>
            <a:ext cx="3240360" cy="3321369"/>
          </a:xfrm>
        </p:spPr>
      </p:pic>
    </p:spTree>
    <p:extLst>
      <p:ext uri="{BB962C8B-B14F-4D97-AF65-F5344CB8AC3E}">
        <p14:creationId xmlns:p14="http://schemas.microsoft.com/office/powerpoint/2010/main" val="25365556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600" b="1" u="sng" dirty="0" err="1">
                <a:latin typeface="Comic Sans MS" panose="030F0702030302020204" pitchFamily="66" charset="0"/>
              </a:rPr>
              <a:t>Найпростіший</a:t>
            </a:r>
            <a:r>
              <a:rPr lang="ru-RU" sz="1600" b="1" u="sng" dirty="0">
                <a:latin typeface="Comic Sans MS" panose="030F0702030302020204" pitchFamily="66" charset="0"/>
              </a:rPr>
              <a:t> </a:t>
            </a:r>
            <a:r>
              <a:rPr lang="ru-RU" sz="1600" b="1" u="sng" dirty="0" err="1">
                <a:latin typeface="Comic Sans MS" panose="030F0702030302020204" pitchFamily="66" charset="0"/>
              </a:rPr>
              <a:t>спосіб</a:t>
            </a:r>
            <a:r>
              <a:rPr lang="ru-RU" sz="1600" b="1" u="sng" dirty="0">
                <a:latin typeface="Comic Sans MS" panose="030F0702030302020204" pitchFamily="66" charset="0"/>
              </a:rPr>
              <a:t> </a:t>
            </a:r>
            <a:r>
              <a:rPr lang="ru-RU" sz="1600" b="1" u="sng" dirty="0" err="1">
                <a:latin typeface="Comic Sans MS" panose="030F0702030302020204" pitchFamily="66" charset="0"/>
              </a:rPr>
              <a:t>застрахуватися</a:t>
            </a:r>
            <a:r>
              <a:rPr lang="ru-RU" sz="1600" b="1" u="sng" dirty="0">
                <a:latin typeface="Comic Sans MS" panose="030F0702030302020204" pitchFamily="66" charset="0"/>
              </a:rPr>
              <a:t> </a:t>
            </a:r>
            <a:r>
              <a:rPr lang="ru-RU" sz="1600" b="1" u="sng" dirty="0" err="1">
                <a:latin typeface="Comic Sans MS" panose="030F0702030302020204" pitchFamily="66" charset="0"/>
              </a:rPr>
              <a:t>від</a:t>
            </a:r>
            <a:r>
              <a:rPr lang="ru-RU" sz="1600" b="1" u="sng" dirty="0">
                <a:latin typeface="Comic Sans MS" panose="030F0702030302020204" pitchFamily="66" charset="0"/>
              </a:rPr>
              <a:t> </a:t>
            </a:r>
            <a:r>
              <a:rPr lang="ru-RU" sz="1600" b="1" u="sng" dirty="0" err="1">
                <a:latin typeface="Comic Sans MS" panose="030F0702030302020204" pitchFamily="66" charset="0"/>
              </a:rPr>
              <a:t>появи</a:t>
            </a:r>
            <a:r>
              <a:rPr lang="ru-RU" sz="1600" b="1" u="sng" dirty="0">
                <a:latin typeface="Comic Sans MS" panose="030F0702030302020204" pitchFamily="66" charset="0"/>
              </a:rPr>
              <a:t> </a:t>
            </a:r>
            <a:r>
              <a:rPr lang="ru-RU" sz="1600" b="1" u="sng" dirty="0" err="1">
                <a:latin typeface="Comic Sans MS" panose="030F0702030302020204" pitchFamily="66" charset="0"/>
              </a:rPr>
              <a:t>посічених</a:t>
            </a:r>
            <a:r>
              <a:rPr lang="ru-RU" sz="1600" b="1" u="sng" dirty="0">
                <a:latin typeface="Comic Sans MS" panose="030F0702030302020204" pitchFamily="66" charset="0"/>
              </a:rPr>
              <a:t> </a:t>
            </a:r>
            <a:r>
              <a:rPr lang="ru-RU" sz="1600" b="1" u="sng" dirty="0" err="1">
                <a:latin typeface="Comic Sans MS" panose="030F0702030302020204" pitchFamily="66" charset="0"/>
              </a:rPr>
              <a:t>кінчиків</a:t>
            </a:r>
            <a:r>
              <a:rPr lang="ru-RU" sz="1600" b="1" u="sng" dirty="0">
                <a:latin typeface="Comic Sans MS" panose="030F0702030302020204" pitchFamily="66" charset="0"/>
              </a:rPr>
              <a:t>, – регулярно </a:t>
            </a:r>
            <a:r>
              <a:rPr lang="ru-RU" sz="1600" b="1" u="sng" dirty="0" err="1">
                <a:latin typeface="Comic Sans MS" panose="030F0702030302020204" pitchFamily="66" charset="0"/>
              </a:rPr>
              <a:t>підстригати</a:t>
            </a:r>
            <a:r>
              <a:rPr lang="ru-RU" sz="1600" b="1" u="sng" dirty="0">
                <a:latin typeface="Comic Sans MS" panose="030F0702030302020204" pitchFamily="66" charset="0"/>
              </a:rPr>
              <a:t> </a:t>
            </a:r>
            <a:r>
              <a:rPr lang="ru-RU" sz="1600" b="1" u="sng" dirty="0" err="1" smtClean="0">
                <a:latin typeface="Comic Sans MS" panose="030F0702030302020204" pitchFamily="66" charset="0"/>
              </a:rPr>
              <a:t>волосся</a:t>
            </a:r>
            <a:r>
              <a:rPr lang="ru-RU" sz="1600" b="1" u="sng" dirty="0" smtClean="0">
                <a:latin typeface="Comic Sans MS" panose="030F0702030302020204" pitchFamily="66" charset="0"/>
              </a:rPr>
              <a:t> </a:t>
            </a:r>
            <a:endParaRPr lang="ru-RU" sz="1600" b="1" u="sng" dirty="0">
              <a:latin typeface="Comic Sans MS" panose="030F0702030302020204" pitchFamily="66"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2276872"/>
            <a:ext cx="4536504" cy="3402378"/>
          </a:xfrm>
        </p:spPr>
      </p:pic>
    </p:spTree>
    <p:extLst>
      <p:ext uri="{BB962C8B-B14F-4D97-AF65-F5344CB8AC3E}">
        <p14:creationId xmlns:p14="http://schemas.microsoft.com/office/powerpoint/2010/main" val="41525158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27584" y="2484004"/>
            <a:ext cx="3600400" cy="2678697"/>
          </a:xfrm>
        </p:spPr>
      </p:pic>
      <p:sp>
        <p:nvSpPr>
          <p:cNvPr id="3" name="Заголовок 2"/>
          <p:cNvSpPr>
            <a:spLocks noGrp="1"/>
          </p:cNvSpPr>
          <p:nvPr>
            <p:ph type="title"/>
          </p:nvPr>
        </p:nvSpPr>
        <p:spPr/>
        <p:txBody>
          <a:bodyPr>
            <a:noAutofit/>
          </a:bodyPr>
          <a:lstStyle/>
          <a:p>
            <a:r>
              <a:rPr lang="uk-UA" sz="2400" b="1" u="sng" dirty="0" smtClean="0">
                <a:solidFill>
                  <a:schemeClr val="tx2">
                    <a:lumMod val="90000"/>
                    <a:lumOff val="10000"/>
                  </a:schemeClr>
                </a:solidFill>
                <a:latin typeface="Comic Sans MS" panose="030F0702030302020204" pitchFamily="66" charset="0"/>
              </a:rPr>
              <a:t>Обрізання пошкоджених кінчиків волосся</a:t>
            </a:r>
            <a:endParaRPr lang="ru-RU" sz="2400" b="1" u="sng" dirty="0">
              <a:solidFill>
                <a:schemeClr val="tx2">
                  <a:lumMod val="90000"/>
                  <a:lumOff val="10000"/>
                </a:schemeClr>
              </a:solidFill>
              <a:latin typeface="Comic Sans MS" panose="030F0702030302020204" pitchFamily="66" charset="0"/>
            </a:endParaRPr>
          </a:p>
        </p:txBody>
      </p:sp>
      <p:pic>
        <p:nvPicPr>
          <p:cNvPr id="6" name="Объект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572000" y="2564904"/>
            <a:ext cx="3717557" cy="2592287"/>
          </a:xfrm>
        </p:spPr>
      </p:pic>
    </p:spTree>
    <p:extLst>
      <p:ext uri="{BB962C8B-B14F-4D97-AF65-F5344CB8AC3E}">
        <p14:creationId xmlns:p14="http://schemas.microsoft.com/office/powerpoint/2010/main" val="16618156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764704"/>
            <a:ext cx="6768752" cy="1728192"/>
          </a:xfrm>
        </p:spPr>
        <p:txBody>
          <a:bodyPr>
            <a:noAutofit/>
          </a:bodyPr>
          <a:lstStyle/>
          <a:p>
            <a:r>
              <a:rPr lang="ru-RU" sz="1400" dirty="0">
                <a:latin typeface="Comic Sans MS" panose="030F0702030302020204" pitchFamily="66" charset="0"/>
              </a:rPr>
              <a:t>Ми часто не </a:t>
            </a:r>
            <a:r>
              <a:rPr lang="ru-RU" sz="1400" dirty="0" err="1">
                <a:latin typeface="Comic Sans MS" panose="030F0702030302020204" pitchFamily="66" charset="0"/>
              </a:rPr>
              <a:t>робимо</a:t>
            </a:r>
            <a:r>
              <a:rPr lang="ru-RU" sz="1400" dirty="0">
                <a:latin typeface="Comic Sans MS" panose="030F0702030302020204" pitchFamily="66" charset="0"/>
              </a:rPr>
              <a:t> </a:t>
            </a:r>
            <a:r>
              <a:rPr lang="ru-RU" sz="1400" dirty="0" err="1">
                <a:latin typeface="Comic Sans MS" panose="030F0702030302020204" pitchFamily="66" charset="0"/>
              </a:rPr>
              <a:t>це</a:t>
            </a:r>
            <a:r>
              <a:rPr lang="ru-RU" sz="1400" dirty="0">
                <a:latin typeface="Comic Sans MS" panose="030F0702030302020204" pitchFamily="66" charset="0"/>
              </a:rPr>
              <a:t>, </a:t>
            </a:r>
            <a:r>
              <a:rPr lang="ru-RU" sz="1400" dirty="0" err="1">
                <a:latin typeface="Comic Sans MS" panose="030F0702030302020204" pitchFamily="66" charset="0"/>
              </a:rPr>
              <a:t>економлячи</a:t>
            </a:r>
            <a:r>
              <a:rPr lang="ru-RU" sz="1400" dirty="0">
                <a:latin typeface="Comic Sans MS" panose="030F0702030302020204" pitchFamily="66" charset="0"/>
              </a:rPr>
              <a:t> </a:t>
            </a:r>
            <a:r>
              <a:rPr lang="ru-RU" sz="1400" dirty="0" err="1">
                <a:latin typeface="Comic Sans MS" panose="030F0702030302020204" pitchFamily="66" charset="0"/>
              </a:rPr>
              <a:t>свій</a:t>
            </a:r>
            <a:r>
              <a:rPr lang="ru-RU" sz="1400" dirty="0">
                <a:latin typeface="Comic Sans MS" panose="030F0702030302020204" pitchFamily="66" charset="0"/>
              </a:rPr>
              <a:t> час </a:t>
            </a:r>
            <a:r>
              <a:rPr lang="ru-RU" sz="1400" dirty="0" err="1">
                <a:latin typeface="Comic Sans MS" panose="030F0702030302020204" pitchFamily="66" charset="0"/>
              </a:rPr>
              <a:t>або</a:t>
            </a:r>
            <a:r>
              <a:rPr lang="ru-RU" sz="1400" dirty="0">
                <a:latin typeface="Comic Sans MS" panose="030F0702030302020204" pitchFamily="66" charset="0"/>
              </a:rPr>
              <a:t> </a:t>
            </a:r>
            <a:r>
              <a:rPr lang="ru-RU" sz="1400" dirty="0" err="1">
                <a:latin typeface="Comic Sans MS" panose="030F0702030302020204" pitchFamily="66" charset="0"/>
              </a:rPr>
              <a:t>прагнучи</a:t>
            </a:r>
            <a:r>
              <a:rPr lang="ru-RU" sz="1400" dirty="0">
                <a:latin typeface="Comic Sans MS" panose="030F0702030302020204" pitchFamily="66" charset="0"/>
              </a:rPr>
              <a:t> </a:t>
            </a:r>
            <a:r>
              <a:rPr lang="ru-RU" sz="1400" dirty="0" err="1">
                <a:latin typeface="Comic Sans MS" panose="030F0702030302020204" pitchFamily="66" charset="0"/>
              </a:rPr>
              <a:t>скоріше</a:t>
            </a:r>
            <a:r>
              <a:rPr lang="ru-RU" sz="1400" dirty="0">
                <a:latin typeface="Comic Sans MS" panose="030F0702030302020204" pitchFamily="66" charset="0"/>
              </a:rPr>
              <a:t> </a:t>
            </a:r>
            <a:r>
              <a:rPr lang="ru-RU" sz="1400" dirty="0" err="1">
                <a:latin typeface="Comic Sans MS" panose="030F0702030302020204" pitchFamily="66" charset="0"/>
              </a:rPr>
              <a:t>відростити</a:t>
            </a:r>
            <a:r>
              <a:rPr lang="ru-RU" sz="1400" dirty="0">
                <a:latin typeface="Comic Sans MS" panose="030F0702030302020204" pitchFamily="66" charset="0"/>
              </a:rPr>
              <a:t> </a:t>
            </a:r>
            <a:r>
              <a:rPr lang="ru-RU" sz="1400" dirty="0" err="1">
                <a:latin typeface="Comic Sans MS" panose="030F0702030302020204" pitchFamily="66" charset="0"/>
              </a:rPr>
              <a:t>розкішну</a:t>
            </a:r>
            <a:r>
              <a:rPr lang="ru-RU" sz="1400" dirty="0">
                <a:latin typeface="Comic Sans MS" panose="030F0702030302020204" pitchFamily="66" charset="0"/>
              </a:rPr>
              <a:t> шевелюру. </a:t>
            </a:r>
            <a:r>
              <a:rPr lang="ru-RU" sz="1400" dirty="0" err="1">
                <a:latin typeface="Comic Sans MS" panose="030F0702030302020204" pitchFamily="66" charset="0"/>
              </a:rPr>
              <a:t>Проте</a:t>
            </a:r>
            <a:r>
              <a:rPr lang="ru-RU" sz="1400" dirty="0">
                <a:latin typeface="Comic Sans MS" panose="030F0702030302020204" pitchFamily="66" charset="0"/>
              </a:rPr>
              <a:t> при </a:t>
            </a:r>
            <a:r>
              <a:rPr lang="ru-RU" sz="1400" dirty="0" err="1">
                <a:latin typeface="Comic Sans MS" panose="030F0702030302020204" pitchFamily="66" charset="0"/>
              </a:rPr>
              <a:t>цьому</a:t>
            </a:r>
            <a:r>
              <a:rPr lang="ru-RU" sz="1400" dirty="0">
                <a:latin typeface="Comic Sans MS" panose="030F0702030302020204" pitchFamily="66" charset="0"/>
              </a:rPr>
              <a:t> не </a:t>
            </a:r>
            <a:r>
              <a:rPr lang="ru-RU" sz="1400" dirty="0" err="1">
                <a:latin typeface="Comic Sans MS" panose="030F0702030302020204" pitchFamily="66" charset="0"/>
              </a:rPr>
              <a:t>враховуємо</a:t>
            </a:r>
            <a:r>
              <a:rPr lang="ru-RU" sz="1400" dirty="0">
                <a:latin typeface="Comic Sans MS" panose="030F0702030302020204" pitchFamily="66" charset="0"/>
              </a:rPr>
              <a:t>, </a:t>
            </a:r>
            <a:r>
              <a:rPr lang="ru-RU" sz="1400" dirty="0" err="1">
                <a:latin typeface="Comic Sans MS" panose="030F0702030302020204" pitchFamily="66" charset="0"/>
              </a:rPr>
              <a:t>що</a:t>
            </a:r>
            <a:r>
              <a:rPr lang="ru-RU" sz="1400" dirty="0">
                <a:latin typeface="Comic Sans MS" panose="030F0702030302020204" pitchFamily="66" charset="0"/>
              </a:rPr>
              <a:t> </a:t>
            </a:r>
            <a:r>
              <a:rPr lang="ru-RU" sz="1400" dirty="0" err="1">
                <a:latin typeface="Comic Sans MS" panose="030F0702030302020204" pitchFamily="66" charset="0"/>
              </a:rPr>
              <a:t>якщо</a:t>
            </a:r>
            <a:r>
              <a:rPr lang="ru-RU" sz="1400" dirty="0">
                <a:latin typeface="Comic Sans MS" panose="030F0702030302020204" pitchFamily="66" charset="0"/>
              </a:rPr>
              <a:t> </a:t>
            </a:r>
            <a:r>
              <a:rPr lang="ru-RU" sz="1400" dirty="0" err="1">
                <a:latin typeface="Comic Sans MS" panose="030F0702030302020204" pitchFamily="66" charset="0"/>
              </a:rPr>
              <a:t>волосся</a:t>
            </a:r>
            <a:r>
              <a:rPr lang="ru-RU" sz="1400" dirty="0">
                <a:latin typeface="Comic Sans MS" panose="030F0702030302020204" pitchFamily="66" charset="0"/>
              </a:rPr>
              <a:t> </a:t>
            </a:r>
            <a:r>
              <a:rPr lang="ru-RU" sz="1400" dirty="0" err="1">
                <a:latin typeface="Comic Sans MS" panose="030F0702030302020204" pitchFamily="66" charset="0"/>
              </a:rPr>
              <a:t>починає</a:t>
            </a:r>
            <a:r>
              <a:rPr lang="ru-RU" sz="1400" dirty="0">
                <a:latin typeface="Comic Sans MS" panose="030F0702030302020204" pitchFamily="66" charset="0"/>
              </a:rPr>
              <a:t> </a:t>
            </a:r>
            <a:r>
              <a:rPr lang="ru-RU" sz="1400" dirty="0" err="1">
                <a:latin typeface="Comic Sans MS" panose="030F0702030302020204" pitchFamily="66" charset="0"/>
              </a:rPr>
              <a:t>розшаровуватися</a:t>
            </a:r>
            <a:r>
              <a:rPr lang="ru-RU" sz="1400" dirty="0">
                <a:latin typeface="Comic Sans MS" panose="030F0702030302020204" pitchFamily="66" charset="0"/>
              </a:rPr>
              <a:t>, то </a:t>
            </a:r>
            <a:r>
              <a:rPr lang="ru-RU" sz="1400" dirty="0" err="1">
                <a:latin typeface="Comic Sans MS" panose="030F0702030302020204" pitchFamily="66" charset="0"/>
              </a:rPr>
              <a:t>потім</a:t>
            </a:r>
            <a:r>
              <a:rPr lang="ru-RU" sz="1400" dirty="0">
                <a:latin typeface="Comic Sans MS" panose="030F0702030302020204" pitchFamily="66" charset="0"/>
              </a:rPr>
              <a:t> </a:t>
            </a:r>
            <a:r>
              <a:rPr lang="ru-RU" sz="1400" dirty="0" err="1">
                <a:latin typeface="Comic Sans MS" panose="030F0702030302020204" pitchFamily="66" charset="0"/>
              </a:rPr>
              <a:t>потрібно</a:t>
            </a:r>
            <a:r>
              <a:rPr lang="ru-RU" sz="1400" dirty="0">
                <a:latin typeface="Comic Sans MS" panose="030F0702030302020204" pitchFamily="66" charset="0"/>
              </a:rPr>
              <a:t> буде </a:t>
            </a:r>
            <a:r>
              <a:rPr lang="ru-RU" sz="1400" dirty="0" err="1">
                <a:latin typeface="Comic Sans MS" panose="030F0702030302020204" pitchFamily="66" charset="0"/>
              </a:rPr>
              <a:t>підстригтися</a:t>
            </a:r>
            <a:r>
              <a:rPr lang="ru-RU" sz="1400" dirty="0">
                <a:latin typeface="Comic Sans MS" panose="030F0702030302020204" pitchFamily="66" charset="0"/>
              </a:rPr>
              <a:t> </a:t>
            </a:r>
            <a:r>
              <a:rPr lang="ru-RU" sz="1400" dirty="0" err="1">
                <a:latin typeface="Comic Sans MS" panose="030F0702030302020204" pitchFamily="66" charset="0"/>
              </a:rPr>
              <a:t>набагато</a:t>
            </a:r>
            <a:r>
              <a:rPr lang="ru-RU" sz="1400" dirty="0">
                <a:latin typeface="Comic Sans MS" panose="030F0702030302020204" pitchFamily="66" charset="0"/>
              </a:rPr>
              <a:t> </a:t>
            </a:r>
            <a:r>
              <a:rPr lang="ru-RU" sz="1400" dirty="0" err="1">
                <a:latin typeface="Comic Sans MS" panose="030F0702030302020204" pitchFamily="66" charset="0"/>
              </a:rPr>
              <a:t>коротше</a:t>
            </a:r>
            <a:r>
              <a:rPr lang="ru-RU" sz="1400" dirty="0">
                <a:latin typeface="Comic Sans MS" panose="030F0702030302020204" pitchFamily="66" charset="0"/>
              </a:rPr>
              <a:t>, </a:t>
            </a:r>
            <a:r>
              <a:rPr lang="ru-RU" sz="1400" dirty="0" err="1">
                <a:latin typeface="Comic Sans MS" panose="030F0702030302020204" pitchFamily="66" charset="0"/>
              </a:rPr>
              <a:t>ніж</a:t>
            </a:r>
            <a:r>
              <a:rPr lang="ru-RU" sz="1400" dirty="0">
                <a:latin typeface="Comic Sans MS" panose="030F0702030302020204" pitchFamily="66" charset="0"/>
              </a:rPr>
              <a:t> у </a:t>
            </a:r>
            <a:r>
              <a:rPr lang="ru-RU" sz="1400" dirty="0" err="1">
                <a:latin typeface="Comic Sans MS" panose="030F0702030302020204" pitchFamily="66" charset="0"/>
              </a:rPr>
              <a:t>разі</a:t>
            </a:r>
            <a:r>
              <a:rPr lang="ru-RU" sz="1400" dirty="0">
                <a:latin typeface="Comic Sans MS" panose="030F0702030302020204" pitchFamily="66" charset="0"/>
              </a:rPr>
              <a:t> "</a:t>
            </a:r>
            <a:r>
              <a:rPr lang="ru-RU" sz="1400" dirty="0" err="1">
                <a:latin typeface="Comic Sans MS" panose="030F0702030302020204" pitchFamily="66" charset="0"/>
              </a:rPr>
              <a:t>профілактики</a:t>
            </a:r>
            <a:r>
              <a:rPr lang="ru-RU" sz="1400" dirty="0">
                <a:latin typeface="Comic Sans MS" panose="030F0702030302020204" pitchFamily="66" charset="0"/>
              </a:rPr>
              <a:t>"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5776" y="2564904"/>
            <a:ext cx="4064000" cy="3048000"/>
          </a:xfrm>
        </p:spPr>
      </p:pic>
    </p:spTree>
    <p:extLst>
      <p:ext uri="{BB962C8B-B14F-4D97-AF65-F5344CB8AC3E}">
        <p14:creationId xmlns:p14="http://schemas.microsoft.com/office/powerpoint/2010/main" val="17077254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u="sng" dirty="0" err="1">
                <a:solidFill>
                  <a:schemeClr val="tx2">
                    <a:lumMod val="90000"/>
                    <a:lumOff val="10000"/>
                  </a:schemeClr>
                </a:solidFill>
                <a:latin typeface="Comic Sans MS" panose="030F0702030302020204" pitchFamily="66" charset="0"/>
              </a:rPr>
              <a:t>Від</a:t>
            </a:r>
            <a:r>
              <a:rPr lang="ru-RU" sz="2400" b="1" u="sng" dirty="0">
                <a:solidFill>
                  <a:schemeClr val="tx2">
                    <a:lumMod val="90000"/>
                    <a:lumOff val="10000"/>
                  </a:schemeClr>
                </a:solidFill>
                <a:latin typeface="Comic Sans MS" panose="030F0702030302020204" pitchFamily="66" charset="0"/>
              </a:rPr>
              <a:t> </a:t>
            </a:r>
            <a:r>
              <a:rPr lang="ru-RU" sz="2400" b="1" u="sng" dirty="0" err="1">
                <a:solidFill>
                  <a:schemeClr val="tx2">
                    <a:lumMod val="90000"/>
                    <a:lumOff val="10000"/>
                  </a:schemeClr>
                </a:solidFill>
                <a:latin typeface="Comic Sans MS" panose="030F0702030302020204" pitchFamily="66" charset="0"/>
              </a:rPr>
              <a:t>чого</a:t>
            </a:r>
            <a:r>
              <a:rPr lang="ru-RU" sz="2400" b="1" u="sng" dirty="0">
                <a:solidFill>
                  <a:schemeClr val="tx2">
                    <a:lumMod val="90000"/>
                    <a:lumOff val="10000"/>
                  </a:schemeClr>
                </a:solidFill>
                <a:latin typeface="Comic Sans MS" panose="030F0702030302020204" pitchFamily="66" charset="0"/>
              </a:rPr>
              <a:t> </a:t>
            </a:r>
            <a:r>
              <a:rPr lang="ru-RU" sz="2400" b="1" u="sng" dirty="0" err="1">
                <a:solidFill>
                  <a:schemeClr val="tx2">
                    <a:lumMod val="90000"/>
                    <a:lumOff val="10000"/>
                  </a:schemeClr>
                </a:solidFill>
                <a:latin typeface="Comic Sans MS" panose="030F0702030302020204" pitchFamily="66" charset="0"/>
              </a:rPr>
              <a:t>залежить</a:t>
            </a:r>
            <a:r>
              <a:rPr lang="ru-RU" sz="2400" b="1" u="sng" dirty="0">
                <a:solidFill>
                  <a:schemeClr val="tx2">
                    <a:lumMod val="90000"/>
                    <a:lumOff val="10000"/>
                  </a:schemeClr>
                </a:solidFill>
                <a:latin typeface="Comic Sans MS" panose="030F0702030302020204" pitchFamily="66" charset="0"/>
              </a:rPr>
              <a:t> </a:t>
            </a:r>
            <a:r>
              <a:rPr lang="ru-RU" sz="2400" b="1" u="sng" dirty="0" err="1">
                <a:solidFill>
                  <a:schemeClr val="tx2">
                    <a:lumMod val="90000"/>
                    <a:lumOff val="10000"/>
                  </a:schemeClr>
                </a:solidFill>
                <a:latin typeface="Comic Sans MS" panose="030F0702030302020204" pitchFamily="66" charset="0"/>
              </a:rPr>
              <a:t>колір</a:t>
            </a:r>
            <a:r>
              <a:rPr lang="ru-RU" sz="2400" b="1" u="sng" dirty="0">
                <a:solidFill>
                  <a:schemeClr val="tx2">
                    <a:lumMod val="90000"/>
                    <a:lumOff val="10000"/>
                  </a:schemeClr>
                </a:solidFill>
                <a:latin typeface="Comic Sans MS" panose="030F0702030302020204" pitchFamily="66" charset="0"/>
              </a:rPr>
              <a:t> </a:t>
            </a:r>
            <a:r>
              <a:rPr lang="ru-RU" sz="2400" b="1" u="sng" dirty="0" err="1">
                <a:solidFill>
                  <a:schemeClr val="tx2">
                    <a:lumMod val="90000"/>
                    <a:lumOff val="10000"/>
                  </a:schemeClr>
                </a:solidFill>
                <a:latin typeface="Comic Sans MS" panose="030F0702030302020204" pitchFamily="66" charset="0"/>
              </a:rPr>
              <a:t>волосся</a:t>
            </a:r>
            <a:r>
              <a:rPr lang="ru-RU" sz="2400" b="1" u="sng" dirty="0">
                <a:solidFill>
                  <a:schemeClr val="tx2">
                    <a:lumMod val="90000"/>
                    <a:lumOff val="10000"/>
                  </a:schemeClr>
                </a:solidFill>
                <a:latin typeface="Comic Sans MS" panose="030F0702030302020204" pitchFamily="66" charset="0"/>
              </a:rPr>
              <a:t>?</a:t>
            </a: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2276872"/>
            <a:ext cx="5125184" cy="3410577"/>
          </a:xfrm>
        </p:spPr>
      </p:pic>
    </p:spTree>
    <p:extLst>
      <p:ext uri="{BB962C8B-B14F-4D97-AF65-F5344CB8AC3E}">
        <p14:creationId xmlns:p14="http://schemas.microsoft.com/office/powerpoint/2010/main" val="23893331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u="sng" dirty="0" err="1" smtClean="0">
                <a:latin typeface="Comic Sans MS" panose="030F0702030302020204" pitchFamily="66" charset="0"/>
              </a:rPr>
              <a:t>еумеланін</a:t>
            </a:r>
            <a:r>
              <a:rPr lang="ru-RU" sz="2400" b="1" u="sng" dirty="0" smtClean="0">
                <a:latin typeface="Comic Sans MS" panose="030F0702030302020204" pitchFamily="66" charset="0"/>
              </a:rPr>
              <a:t> </a:t>
            </a:r>
            <a:r>
              <a:rPr lang="ru-RU" sz="2400" b="1" u="sng" dirty="0">
                <a:latin typeface="Comic Sans MS" panose="030F0702030302020204" pitchFamily="66" charset="0"/>
              </a:rPr>
              <a:t>і </a:t>
            </a:r>
            <a:r>
              <a:rPr lang="ru-RU" sz="2400" b="1" u="sng" dirty="0" err="1" smtClean="0">
                <a:latin typeface="Comic Sans MS" panose="030F0702030302020204" pitchFamily="66" charset="0"/>
              </a:rPr>
              <a:t>феомеланін</a:t>
            </a:r>
            <a:endParaRPr lang="ru-RU" sz="2400" b="1" u="sng" dirty="0">
              <a:latin typeface="Comic Sans MS" panose="030F0702030302020204" pitchFamily="66" charset="0"/>
            </a:endParaRPr>
          </a:p>
        </p:txBody>
      </p:sp>
      <p:sp>
        <p:nvSpPr>
          <p:cNvPr id="3" name="Объект 2"/>
          <p:cNvSpPr>
            <a:spLocks noGrp="1"/>
          </p:cNvSpPr>
          <p:nvPr>
            <p:ph idx="1"/>
          </p:nvPr>
        </p:nvSpPr>
        <p:spPr/>
        <p:txBody>
          <a:bodyPr>
            <a:noAutofit/>
          </a:bodyPr>
          <a:lstStyle/>
          <a:p>
            <a:r>
              <a:rPr lang="ru-RU" dirty="0">
                <a:latin typeface="Comic Sans MS" panose="030F0702030302020204" pitchFamily="66" charset="0"/>
              </a:rPr>
              <a:t>Як </a:t>
            </a:r>
            <a:r>
              <a:rPr lang="ru-RU" dirty="0" err="1">
                <a:latin typeface="Comic Sans MS" panose="030F0702030302020204" pitchFamily="66" charset="0"/>
              </a:rPr>
              <a:t>відомо</a:t>
            </a:r>
            <a:r>
              <a:rPr lang="ru-RU" dirty="0">
                <a:latin typeface="Comic Sans MS" panose="030F0702030302020204" pitchFamily="66" charset="0"/>
              </a:rPr>
              <a:t>, </a:t>
            </a:r>
            <a:r>
              <a:rPr lang="ru-RU" dirty="0" err="1">
                <a:latin typeface="Comic Sans MS" panose="030F0702030302020204" pitchFamily="66" charset="0"/>
              </a:rPr>
              <a:t>колір</a:t>
            </a:r>
            <a:r>
              <a:rPr lang="ru-RU" dirty="0">
                <a:latin typeface="Comic Sans MS" panose="030F0702030302020204" pitchFamily="66" charset="0"/>
              </a:rPr>
              <a:t> </a:t>
            </a:r>
            <a:r>
              <a:rPr lang="ru-RU" dirty="0" err="1">
                <a:latin typeface="Comic Sans MS" panose="030F0702030302020204" pitchFamily="66" charset="0"/>
              </a:rPr>
              <a:t>волосся</a:t>
            </a:r>
            <a:r>
              <a:rPr lang="ru-RU" dirty="0">
                <a:latin typeface="Comic Sans MS" panose="030F0702030302020204" pitchFamily="66" charset="0"/>
              </a:rPr>
              <a:t> </a:t>
            </a:r>
            <a:r>
              <a:rPr lang="ru-RU" dirty="0" err="1">
                <a:latin typeface="Comic Sans MS" panose="030F0702030302020204" pitchFamily="66" charset="0"/>
              </a:rPr>
              <a:t>залежить</a:t>
            </a:r>
            <a:r>
              <a:rPr lang="ru-RU" dirty="0">
                <a:latin typeface="Comic Sans MS" panose="030F0702030302020204" pitchFamily="66" charset="0"/>
              </a:rPr>
              <a:t> </a:t>
            </a:r>
            <a:r>
              <a:rPr lang="ru-RU" dirty="0" err="1">
                <a:latin typeface="Comic Sans MS" panose="030F0702030302020204" pitchFamily="66" charset="0"/>
              </a:rPr>
              <a:t>від</a:t>
            </a:r>
            <a:r>
              <a:rPr lang="ru-RU" dirty="0">
                <a:latin typeface="Comic Sans MS" panose="030F0702030302020204" pitchFamily="66" charset="0"/>
              </a:rPr>
              <a:t> </a:t>
            </a:r>
            <a:r>
              <a:rPr lang="ru-RU" dirty="0" err="1">
                <a:latin typeface="Comic Sans MS" panose="030F0702030302020204" pitchFamily="66" charset="0"/>
              </a:rPr>
              <a:t>двох</a:t>
            </a:r>
            <a:r>
              <a:rPr lang="ru-RU" dirty="0">
                <a:latin typeface="Comic Sans MS" panose="030F0702030302020204" pitchFamily="66" charset="0"/>
              </a:rPr>
              <a:t> </a:t>
            </a:r>
            <a:r>
              <a:rPr lang="ru-RU" dirty="0" err="1">
                <a:latin typeface="Comic Sans MS" panose="030F0702030302020204" pitchFamily="66" charset="0"/>
              </a:rPr>
              <a:t>пігментів</a:t>
            </a:r>
            <a:r>
              <a:rPr lang="ru-RU" dirty="0">
                <a:latin typeface="Comic Sans MS" panose="030F0702030302020204" pitchFamily="66" charset="0"/>
              </a:rPr>
              <a:t> – </a:t>
            </a:r>
            <a:r>
              <a:rPr lang="ru-RU" dirty="0" err="1">
                <a:latin typeface="Comic Sans MS" panose="030F0702030302020204" pitchFamily="66" charset="0"/>
              </a:rPr>
              <a:t>еумеланіна</a:t>
            </a:r>
            <a:r>
              <a:rPr lang="ru-RU" dirty="0">
                <a:latin typeface="Comic Sans MS" panose="030F0702030302020204" pitchFamily="66" charset="0"/>
              </a:rPr>
              <a:t> і </a:t>
            </a:r>
            <a:r>
              <a:rPr lang="ru-RU" dirty="0" err="1">
                <a:latin typeface="Comic Sans MS" panose="030F0702030302020204" pitchFamily="66" charset="0"/>
              </a:rPr>
              <a:t>феомеланіну</a:t>
            </a:r>
            <a:r>
              <a:rPr lang="ru-RU" dirty="0">
                <a:latin typeface="Comic Sans MS" panose="030F0702030302020204" pitchFamily="66" charset="0"/>
              </a:rPr>
              <a:t>. </a:t>
            </a:r>
            <a:r>
              <a:rPr lang="ru-RU" b="1" u="sng" dirty="0" err="1">
                <a:latin typeface="Comic Sans MS" panose="030F0702030302020204" pitchFamily="66" charset="0"/>
              </a:rPr>
              <a:t>Еумеланін</a:t>
            </a:r>
            <a:r>
              <a:rPr lang="ru-RU" b="1" u="sng" dirty="0">
                <a:latin typeface="Comic Sans MS" panose="030F0702030302020204" pitchFamily="66" charset="0"/>
              </a:rPr>
              <a:t> </a:t>
            </a:r>
            <a:r>
              <a:rPr lang="ru-RU" b="1" u="sng" dirty="0" err="1">
                <a:latin typeface="Comic Sans MS" panose="030F0702030302020204" pitchFamily="66" charset="0"/>
              </a:rPr>
              <a:t>дає</a:t>
            </a:r>
            <a:r>
              <a:rPr lang="ru-RU" b="1" u="sng" dirty="0">
                <a:latin typeface="Comic Sans MS" panose="030F0702030302020204" pitchFamily="66" charset="0"/>
              </a:rPr>
              <a:t> волосу </a:t>
            </a:r>
            <a:r>
              <a:rPr lang="ru-RU" b="1" u="sng" dirty="0" err="1">
                <a:latin typeface="Comic Sans MS" panose="030F0702030302020204" pitchFamily="66" charset="0"/>
              </a:rPr>
              <a:t>чорно-коричневий</a:t>
            </a:r>
            <a:r>
              <a:rPr lang="ru-RU" b="1" u="sng" dirty="0">
                <a:latin typeface="Comic Sans MS" panose="030F0702030302020204" pitchFamily="66" charset="0"/>
              </a:rPr>
              <a:t> </a:t>
            </a:r>
            <a:r>
              <a:rPr lang="ru-RU" b="1" u="sng" dirty="0" err="1">
                <a:latin typeface="Comic Sans MS" panose="030F0702030302020204" pitchFamily="66" charset="0"/>
              </a:rPr>
              <a:t>відтінок</a:t>
            </a:r>
            <a:r>
              <a:rPr lang="ru-RU" b="1" u="sng" dirty="0">
                <a:latin typeface="Comic Sans MS" panose="030F0702030302020204" pitchFamily="66" charset="0"/>
              </a:rPr>
              <a:t>, а </a:t>
            </a:r>
            <a:r>
              <a:rPr lang="ru-RU" b="1" u="sng" dirty="0" err="1">
                <a:latin typeface="Comic Sans MS" panose="030F0702030302020204" pitchFamily="66" charset="0"/>
              </a:rPr>
              <a:t>феомеланин</a:t>
            </a:r>
            <a:r>
              <a:rPr lang="ru-RU" b="1" u="sng" dirty="0">
                <a:latin typeface="Comic Sans MS" panose="030F0702030302020204" pitchFamily="66" charset="0"/>
              </a:rPr>
              <a:t> – </a:t>
            </a:r>
            <a:r>
              <a:rPr lang="ru-RU" b="1" u="sng" dirty="0" err="1">
                <a:latin typeface="Comic Sans MS" panose="030F0702030302020204" pitchFamily="66" charset="0"/>
              </a:rPr>
              <a:t>жовто-червоний</a:t>
            </a:r>
            <a:r>
              <a:rPr lang="ru-RU" dirty="0">
                <a:latin typeface="Comic Sans MS" panose="030F0702030302020204" pitchFamily="66" charset="0"/>
              </a:rPr>
              <a:t>. </a:t>
            </a:r>
            <a:r>
              <a:rPr lang="ru-RU" dirty="0" err="1">
                <a:latin typeface="Comic Sans MS" panose="030F0702030302020204" pitchFamily="66" charset="0"/>
              </a:rPr>
              <a:t>Від</a:t>
            </a:r>
            <a:r>
              <a:rPr lang="ru-RU" dirty="0">
                <a:latin typeface="Comic Sans MS" panose="030F0702030302020204" pitchFamily="66" charset="0"/>
              </a:rPr>
              <a:t> </a:t>
            </a:r>
            <a:r>
              <a:rPr lang="ru-RU" dirty="0" err="1">
                <a:latin typeface="Comic Sans MS" panose="030F0702030302020204" pitchFamily="66" charset="0"/>
              </a:rPr>
              <a:t>співвідношення</a:t>
            </a:r>
            <a:r>
              <a:rPr lang="ru-RU" dirty="0">
                <a:latin typeface="Comic Sans MS" panose="030F0702030302020204" pitchFamily="66" charset="0"/>
              </a:rPr>
              <a:t> </a:t>
            </a:r>
            <a:r>
              <a:rPr lang="ru-RU" dirty="0" err="1">
                <a:latin typeface="Comic Sans MS" panose="030F0702030302020204" pitchFamily="66" charset="0"/>
              </a:rPr>
              <a:t>кількості</a:t>
            </a:r>
            <a:r>
              <a:rPr lang="ru-RU" dirty="0">
                <a:latin typeface="Comic Sans MS" panose="030F0702030302020204" pitchFamily="66" charset="0"/>
              </a:rPr>
              <a:t> </a:t>
            </a:r>
            <a:r>
              <a:rPr lang="ru-RU" dirty="0" err="1">
                <a:latin typeface="Comic Sans MS" panose="030F0702030302020204" pitchFamily="66" charset="0"/>
              </a:rPr>
              <a:t>цих</a:t>
            </a:r>
            <a:r>
              <a:rPr lang="ru-RU" dirty="0">
                <a:latin typeface="Comic Sans MS" panose="030F0702030302020204" pitchFamily="66" charset="0"/>
              </a:rPr>
              <a:t> </a:t>
            </a:r>
            <a:r>
              <a:rPr lang="ru-RU" dirty="0" err="1">
                <a:latin typeface="Comic Sans MS" panose="030F0702030302020204" pitchFamily="66" charset="0"/>
              </a:rPr>
              <a:t>пігментів</a:t>
            </a:r>
            <a:r>
              <a:rPr lang="ru-RU" dirty="0">
                <a:latin typeface="Comic Sans MS" panose="030F0702030302020204" pitchFamily="66" charset="0"/>
              </a:rPr>
              <a:t> і </a:t>
            </a:r>
            <a:r>
              <a:rPr lang="ru-RU" dirty="0" err="1">
                <a:latin typeface="Comic Sans MS" panose="030F0702030302020204" pitchFamily="66" charset="0"/>
              </a:rPr>
              <a:t>кількості</a:t>
            </a:r>
            <a:r>
              <a:rPr lang="ru-RU" dirty="0">
                <a:latin typeface="Comic Sans MS" panose="030F0702030302020204" pitchFamily="66" charset="0"/>
              </a:rPr>
              <a:t> </a:t>
            </a:r>
            <a:r>
              <a:rPr lang="ru-RU" dirty="0" err="1">
                <a:latin typeface="Comic Sans MS" panose="030F0702030302020204" pitchFamily="66" charset="0"/>
              </a:rPr>
              <a:t>повітря</a:t>
            </a:r>
            <a:r>
              <a:rPr lang="ru-RU" dirty="0">
                <a:latin typeface="Comic Sans MS" panose="030F0702030302020204" pitchFamily="66" charset="0"/>
              </a:rPr>
              <a:t>, </a:t>
            </a:r>
            <a:r>
              <a:rPr lang="ru-RU" dirty="0" err="1">
                <a:latin typeface="Comic Sans MS" panose="030F0702030302020204" pitchFamily="66" charset="0"/>
              </a:rPr>
              <a:t>який</a:t>
            </a:r>
            <a:r>
              <a:rPr lang="ru-RU" dirty="0">
                <a:latin typeface="Comic Sans MS" panose="030F0702030302020204" pitchFamily="66" charset="0"/>
              </a:rPr>
              <a:t> </a:t>
            </a:r>
            <a:r>
              <a:rPr lang="ru-RU" dirty="0" err="1">
                <a:latin typeface="Comic Sans MS" panose="030F0702030302020204" pitchFamily="66" charset="0"/>
              </a:rPr>
              <a:t>перемішаний</a:t>
            </a:r>
            <a:r>
              <a:rPr lang="ru-RU" dirty="0">
                <a:latin typeface="Comic Sans MS" panose="030F0702030302020204" pitchFamily="66" charset="0"/>
              </a:rPr>
              <a:t> з ними, і </a:t>
            </a:r>
            <a:r>
              <a:rPr lang="ru-RU" dirty="0" err="1">
                <a:latin typeface="Comic Sans MS" panose="030F0702030302020204" pitchFamily="66" charset="0"/>
              </a:rPr>
              <a:t>залежить</a:t>
            </a:r>
            <a:r>
              <a:rPr lang="ru-RU" dirty="0">
                <a:latin typeface="Comic Sans MS" panose="030F0702030302020204" pitchFamily="66" charset="0"/>
              </a:rPr>
              <a:t> те, </a:t>
            </a:r>
            <a:r>
              <a:rPr lang="ru-RU" dirty="0" err="1">
                <a:latin typeface="Comic Sans MS" panose="030F0702030302020204" pitchFamily="66" charset="0"/>
              </a:rPr>
              <a:t>якого</a:t>
            </a:r>
            <a:r>
              <a:rPr lang="ru-RU" dirty="0">
                <a:latin typeface="Comic Sans MS" panose="030F0702030302020204" pitchFamily="66" charset="0"/>
              </a:rPr>
              <a:t> </a:t>
            </a:r>
            <a:r>
              <a:rPr lang="ru-RU" dirty="0" err="1">
                <a:latin typeface="Comic Sans MS" panose="030F0702030302020204" pitchFamily="66" charset="0"/>
              </a:rPr>
              <a:t>кольору</a:t>
            </a:r>
            <a:r>
              <a:rPr lang="ru-RU" dirty="0">
                <a:latin typeface="Comic Sans MS" panose="030F0702030302020204" pitchFamily="66" charset="0"/>
              </a:rPr>
              <a:t> </a:t>
            </a:r>
            <a:r>
              <a:rPr lang="ru-RU" dirty="0" err="1">
                <a:latin typeface="Comic Sans MS" panose="030F0702030302020204" pitchFamily="66" charset="0"/>
              </a:rPr>
              <a:t>будуть</a:t>
            </a:r>
            <a:r>
              <a:rPr lang="ru-RU" dirty="0">
                <a:latin typeface="Comic Sans MS" panose="030F0702030302020204" pitchFamily="66" charset="0"/>
              </a:rPr>
              <a:t> у </a:t>
            </a:r>
            <a:r>
              <a:rPr lang="ru-RU" dirty="0" err="1">
                <a:latin typeface="Comic Sans MS" panose="030F0702030302020204" pitchFamily="66" charset="0"/>
              </a:rPr>
              <a:t>людини</a:t>
            </a:r>
            <a:r>
              <a:rPr lang="ru-RU" dirty="0">
                <a:latin typeface="Comic Sans MS" panose="030F0702030302020204" pitchFamily="66" charset="0"/>
              </a:rPr>
              <a:t> </a:t>
            </a:r>
            <a:r>
              <a:rPr lang="ru-RU" dirty="0" err="1">
                <a:latin typeface="Comic Sans MS" panose="030F0702030302020204" pitchFamily="66" charset="0"/>
              </a:rPr>
              <a:t>волосся</a:t>
            </a:r>
            <a:r>
              <a:rPr lang="ru-RU" dirty="0">
                <a:latin typeface="Comic Sans MS" panose="030F0702030302020204" pitchFamily="66" charset="0"/>
              </a:rPr>
              <a:t>. </a:t>
            </a:r>
            <a:r>
              <a:rPr lang="ru-RU" dirty="0" err="1">
                <a:latin typeface="Comic Sans MS" panose="030F0702030302020204" pitchFamily="66" charset="0"/>
              </a:rPr>
              <a:t>Визначається</a:t>
            </a:r>
            <a:r>
              <a:rPr lang="ru-RU" dirty="0">
                <a:latin typeface="Comic Sans MS" panose="030F0702030302020204" pitchFamily="66" charset="0"/>
              </a:rPr>
              <a:t> </a:t>
            </a:r>
            <a:r>
              <a:rPr lang="ru-RU" dirty="0" err="1">
                <a:latin typeface="Comic Sans MS" panose="030F0702030302020204" pitchFamily="66" charset="0"/>
              </a:rPr>
              <a:t>ця</a:t>
            </a:r>
            <a:r>
              <a:rPr lang="ru-RU" dirty="0">
                <a:latin typeface="Comic Sans MS" panose="030F0702030302020204" pitchFamily="66" charset="0"/>
              </a:rPr>
              <a:t> </a:t>
            </a:r>
            <a:r>
              <a:rPr lang="ru-RU" dirty="0" err="1">
                <a:latin typeface="Comic Sans MS" panose="030F0702030302020204" pitchFamily="66" charset="0"/>
              </a:rPr>
              <a:t>пропорція</a:t>
            </a:r>
            <a:r>
              <a:rPr lang="ru-RU" dirty="0">
                <a:latin typeface="Comic Sans MS" panose="030F0702030302020204" pitchFamily="66" charset="0"/>
              </a:rPr>
              <a:t> </a:t>
            </a:r>
            <a:r>
              <a:rPr lang="ru-RU" dirty="0" err="1">
                <a:latin typeface="Comic Sans MS" panose="030F0702030302020204" pitchFamily="66" charset="0"/>
              </a:rPr>
              <a:t>виходячи</a:t>
            </a:r>
            <a:r>
              <a:rPr lang="ru-RU" dirty="0">
                <a:latin typeface="Comic Sans MS" panose="030F0702030302020204" pitchFamily="66" charset="0"/>
              </a:rPr>
              <a:t> з </a:t>
            </a:r>
            <a:r>
              <a:rPr lang="ru-RU" dirty="0" err="1">
                <a:latin typeface="Comic Sans MS" panose="030F0702030302020204" pitchFamily="66" charset="0"/>
              </a:rPr>
              <a:t>генетичної</a:t>
            </a:r>
            <a:r>
              <a:rPr lang="ru-RU" dirty="0">
                <a:latin typeface="Comic Sans MS" panose="030F0702030302020204" pitchFamily="66" charset="0"/>
              </a:rPr>
              <a:t> </a:t>
            </a:r>
            <a:r>
              <a:rPr lang="ru-RU" dirty="0" err="1">
                <a:latin typeface="Comic Sans MS" panose="030F0702030302020204" pitchFamily="66" charset="0"/>
              </a:rPr>
              <a:t>схильності</a:t>
            </a:r>
            <a:r>
              <a:rPr lang="ru-RU" dirty="0">
                <a:latin typeface="Comic Sans MS" panose="030F0702030302020204" pitchFamily="66" charset="0"/>
              </a:rPr>
              <a:t> </a:t>
            </a:r>
            <a:r>
              <a:rPr lang="ru-RU" dirty="0" err="1">
                <a:latin typeface="Comic Sans MS" panose="030F0702030302020204" pitchFamily="66" charset="0"/>
              </a:rPr>
              <a:t>людини</a:t>
            </a:r>
            <a:r>
              <a:rPr lang="ru-RU" dirty="0">
                <a:latin typeface="Comic Sans MS" panose="030F0702030302020204" pitchFamily="66" charset="0"/>
              </a:rPr>
              <a:t>.</a:t>
            </a:r>
          </a:p>
        </p:txBody>
      </p:sp>
    </p:spTree>
    <p:extLst>
      <p:ext uri="{BB962C8B-B14F-4D97-AF65-F5344CB8AC3E}">
        <p14:creationId xmlns:p14="http://schemas.microsoft.com/office/powerpoint/2010/main" val="335990873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u="sng" dirty="0" smtClean="0">
                <a:solidFill>
                  <a:schemeClr val="tx2">
                    <a:lumMod val="90000"/>
                    <a:lumOff val="10000"/>
                  </a:schemeClr>
                </a:solidFill>
                <a:latin typeface="Comic Sans MS" panose="030F0702030302020204" pitchFamily="66" charset="0"/>
              </a:rPr>
              <a:t>Будова волосся</a:t>
            </a:r>
            <a:endParaRPr lang="ru-RU" b="1" u="sng" dirty="0">
              <a:solidFill>
                <a:schemeClr val="tx2">
                  <a:lumMod val="90000"/>
                  <a:lumOff val="10000"/>
                </a:schemeClr>
              </a:solidFill>
              <a:latin typeface="Comic Sans MS" panose="030F0702030302020204" pitchFamily="66"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2276872"/>
            <a:ext cx="5040560" cy="3301567"/>
          </a:xfrm>
        </p:spPr>
      </p:pic>
    </p:spTree>
    <p:extLst>
      <p:ext uri="{BB962C8B-B14F-4D97-AF65-F5344CB8AC3E}">
        <p14:creationId xmlns:p14="http://schemas.microsoft.com/office/powerpoint/2010/main" val="350915528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b="1" u="sng" dirty="0" err="1">
                <a:solidFill>
                  <a:schemeClr val="tx2">
                    <a:lumMod val="90000"/>
                    <a:lumOff val="10000"/>
                  </a:schemeClr>
                </a:solidFill>
                <a:latin typeface="Comic Sans MS" panose="030F0702030302020204" pitchFamily="66" charset="0"/>
              </a:rPr>
              <a:t>Основні</a:t>
            </a:r>
            <a:r>
              <a:rPr lang="ru-RU" sz="1800" b="1" u="sng" dirty="0">
                <a:solidFill>
                  <a:schemeClr val="tx2">
                    <a:lumMod val="90000"/>
                    <a:lumOff val="10000"/>
                  </a:schemeClr>
                </a:solidFill>
                <a:latin typeface="Comic Sans MS" panose="030F0702030302020204" pitchFamily="66" charset="0"/>
              </a:rPr>
              <a:t> </a:t>
            </a:r>
            <a:r>
              <a:rPr lang="ru-RU" sz="1800" b="1" u="sng" dirty="0" err="1">
                <a:solidFill>
                  <a:schemeClr val="tx2">
                    <a:lumMod val="90000"/>
                    <a:lumOff val="10000"/>
                  </a:schemeClr>
                </a:solidFill>
                <a:latin typeface="Comic Sans MS" panose="030F0702030302020204" pitchFamily="66" charset="0"/>
              </a:rPr>
              <a:t>кольори</a:t>
            </a:r>
            <a:r>
              <a:rPr lang="ru-RU" sz="1800" b="1" u="sng" dirty="0">
                <a:solidFill>
                  <a:schemeClr val="tx2">
                    <a:lumMod val="90000"/>
                    <a:lumOff val="10000"/>
                  </a:schemeClr>
                </a:solidFill>
                <a:latin typeface="Comic Sans MS" panose="030F0702030302020204" pitchFamily="66" charset="0"/>
              </a:rPr>
              <a:t> </a:t>
            </a:r>
            <a:r>
              <a:rPr lang="ru-RU" sz="1800" b="1" u="sng" dirty="0" err="1">
                <a:solidFill>
                  <a:schemeClr val="tx2">
                    <a:lumMod val="90000"/>
                    <a:lumOff val="10000"/>
                  </a:schemeClr>
                </a:solidFill>
                <a:latin typeface="Comic Sans MS" panose="030F0702030302020204" pitchFamily="66" charset="0"/>
              </a:rPr>
              <a:t>волосся</a:t>
            </a:r>
            <a:r>
              <a:rPr lang="ru-RU" sz="1800" b="1" u="sng" dirty="0">
                <a:solidFill>
                  <a:schemeClr val="tx2">
                    <a:lumMod val="90000"/>
                    <a:lumOff val="10000"/>
                  </a:schemeClr>
                </a:solidFill>
                <a:latin typeface="Comic Sans MS" panose="030F0702030302020204" pitchFamily="66" charset="0"/>
              </a:rPr>
              <a:t> – </a:t>
            </a:r>
            <a:r>
              <a:rPr lang="ru-RU" sz="1800" b="1" u="sng" dirty="0" err="1">
                <a:solidFill>
                  <a:schemeClr val="tx2">
                    <a:lumMod val="90000"/>
                    <a:lumOff val="10000"/>
                  </a:schemeClr>
                </a:solidFill>
                <a:latin typeface="Comic Sans MS" panose="030F0702030302020204" pitchFamily="66" charset="0"/>
              </a:rPr>
              <a:t>це</a:t>
            </a:r>
            <a:r>
              <a:rPr lang="ru-RU" sz="1800" b="1" u="sng" dirty="0">
                <a:solidFill>
                  <a:schemeClr val="tx2">
                    <a:lumMod val="90000"/>
                    <a:lumOff val="10000"/>
                  </a:schemeClr>
                </a:solidFill>
                <a:latin typeface="Comic Sans MS" panose="030F0702030302020204" pitchFamily="66" charset="0"/>
              </a:rPr>
              <a:t> </a:t>
            </a:r>
            <a:r>
              <a:rPr lang="ru-RU" sz="1800" b="1" u="sng" dirty="0" err="1">
                <a:solidFill>
                  <a:schemeClr val="tx2">
                    <a:lumMod val="90000"/>
                    <a:lumOff val="10000"/>
                  </a:schemeClr>
                </a:solidFill>
                <a:latin typeface="Comic Sans MS" panose="030F0702030302020204" pitchFamily="66" charset="0"/>
              </a:rPr>
              <a:t>чорний</a:t>
            </a:r>
            <a:r>
              <a:rPr lang="ru-RU" sz="1800" b="1" u="sng" dirty="0">
                <a:solidFill>
                  <a:schemeClr val="tx2">
                    <a:lumMod val="90000"/>
                    <a:lumOff val="10000"/>
                  </a:schemeClr>
                </a:solidFill>
                <a:latin typeface="Comic Sans MS" panose="030F0702030302020204" pitchFamily="66" charset="0"/>
              </a:rPr>
              <a:t>, </a:t>
            </a:r>
            <a:r>
              <a:rPr lang="ru-RU" sz="1800" b="1" u="sng" dirty="0" err="1">
                <a:solidFill>
                  <a:schemeClr val="tx2">
                    <a:lumMod val="90000"/>
                    <a:lumOff val="10000"/>
                  </a:schemeClr>
                </a:solidFill>
                <a:latin typeface="Comic Sans MS" panose="030F0702030302020204" pitchFamily="66" charset="0"/>
              </a:rPr>
              <a:t>коричневий</a:t>
            </a:r>
            <a:r>
              <a:rPr lang="ru-RU" sz="1800" b="1" u="sng" dirty="0">
                <a:solidFill>
                  <a:schemeClr val="tx2">
                    <a:lumMod val="90000"/>
                    <a:lumOff val="10000"/>
                  </a:schemeClr>
                </a:solidFill>
                <a:latin typeface="Comic Sans MS" panose="030F0702030302020204" pitchFamily="66" charset="0"/>
              </a:rPr>
              <a:t>, блонд, </a:t>
            </a:r>
            <a:r>
              <a:rPr lang="ru-RU" sz="1800" b="1" u="sng" dirty="0" err="1">
                <a:solidFill>
                  <a:schemeClr val="tx2">
                    <a:lumMod val="90000"/>
                    <a:lumOff val="10000"/>
                  </a:schemeClr>
                </a:solidFill>
                <a:latin typeface="Comic Sans MS" panose="030F0702030302020204" pitchFamily="66" charset="0"/>
              </a:rPr>
              <a:t>русявий</a:t>
            </a:r>
            <a:r>
              <a:rPr lang="ru-RU" sz="1800" b="1" u="sng" dirty="0">
                <a:solidFill>
                  <a:schemeClr val="tx2">
                    <a:lumMod val="90000"/>
                    <a:lumOff val="10000"/>
                  </a:schemeClr>
                </a:solidFill>
                <a:latin typeface="Comic Sans MS" panose="030F0702030302020204" pitchFamily="66" charset="0"/>
              </a:rPr>
              <a:t> і </a:t>
            </a:r>
            <a:r>
              <a:rPr lang="ru-RU" sz="1800" b="1" u="sng" dirty="0" err="1">
                <a:solidFill>
                  <a:schemeClr val="tx2">
                    <a:lumMod val="90000"/>
                    <a:lumOff val="10000"/>
                  </a:schemeClr>
                </a:solidFill>
                <a:latin typeface="Comic Sans MS" panose="030F0702030302020204" pitchFamily="66" charset="0"/>
              </a:rPr>
              <a:t>рудий</a:t>
            </a:r>
            <a:endParaRPr lang="ru-RU" sz="1800" b="1" u="sng" dirty="0">
              <a:solidFill>
                <a:schemeClr val="tx2">
                  <a:lumMod val="90000"/>
                  <a:lumOff val="10000"/>
                </a:schemeClr>
              </a:solidFill>
              <a:latin typeface="Comic Sans MS" panose="030F0702030302020204" pitchFamily="66"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52104" y="2276872"/>
            <a:ext cx="5816898" cy="3384376"/>
          </a:xfrm>
        </p:spPr>
      </p:pic>
    </p:spTree>
    <p:extLst>
      <p:ext uri="{BB962C8B-B14F-4D97-AF65-F5344CB8AC3E}">
        <p14:creationId xmlns:p14="http://schemas.microsoft.com/office/powerpoint/2010/main" val="385310584"/>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836712"/>
            <a:ext cx="6512768" cy="2736304"/>
          </a:xfrm>
        </p:spPr>
        <p:txBody>
          <a:bodyPr>
            <a:noAutofit/>
          </a:bodyPr>
          <a:lstStyle/>
          <a:p>
            <a:r>
              <a:rPr lang="ru-RU" sz="1600" b="1" u="sng" dirty="0" err="1">
                <a:latin typeface="Comic Sans MS" panose="030F0702030302020204" pitchFamily="66" charset="0"/>
              </a:rPr>
              <a:t>Круглі</a:t>
            </a:r>
            <a:r>
              <a:rPr lang="ru-RU" sz="1600" b="1" u="sng" dirty="0">
                <a:latin typeface="Comic Sans MS" panose="030F0702030302020204" pitchFamily="66" charset="0"/>
              </a:rPr>
              <a:t> </a:t>
            </a:r>
            <a:r>
              <a:rPr lang="ru-RU" sz="1600" b="1" u="sng" dirty="0" err="1">
                <a:latin typeface="Comic Sans MS" panose="030F0702030302020204" pitchFamily="66" charset="0"/>
              </a:rPr>
              <a:t>або</a:t>
            </a:r>
            <a:r>
              <a:rPr lang="ru-RU" sz="1600" b="1" u="sng" dirty="0">
                <a:latin typeface="Comic Sans MS" panose="030F0702030302020204" pitchFamily="66" charset="0"/>
              </a:rPr>
              <a:t> </a:t>
            </a:r>
            <a:r>
              <a:rPr lang="ru-RU" sz="1600" b="1" u="sng" dirty="0" err="1">
                <a:latin typeface="Comic Sans MS" panose="030F0702030302020204" pitchFamily="66" charset="0"/>
              </a:rPr>
              <a:t>овальні</a:t>
            </a:r>
            <a:r>
              <a:rPr lang="ru-RU" sz="1600" b="1" u="sng" dirty="0">
                <a:latin typeface="Comic Sans MS" panose="030F0702030302020204" pitchFamily="66" charset="0"/>
              </a:rPr>
              <a:t> </a:t>
            </a:r>
            <a:r>
              <a:rPr lang="ru-RU" sz="1600" b="1" u="sng" dirty="0" err="1">
                <a:latin typeface="Comic Sans MS" panose="030F0702030302020204" pitchFamily="66" charset="0"/>
              </a:rPr>
              <a:t>гранули</a:t>
            </a:r>
            <a:r>
              <a:rPr lang="ru-RU" sz="1600" b="1" u="sng" dirty="0">
                <a:latin typeface="Comic Sans MS" panose="030F0702030302020204" pitchFamily="66" charset="0"/>
              </a:rPr>
              <a:t> </a:t>
            </a:r>
            <a:r>
              <a:rPr lang="ru-RU" sz="1600" b="1" u="sng" dirty="0" err="1">
                <a:latin typeface="Comic Sans MS" panose="030F0702030302020204" pitchFamily="66" charset="0"/>
              </a:rPr>
              <a:t>меланіну</a:t>
            </a:r>
            <a:r>
              <a:rPr lang="ru-RU" sz="1600" b="1" u="sng" dirty="0">
                <a:latin typeface="Comic Sans MS" panose="030F0702030302020204" pitchFamily="66" charset="0"/>
              </a:rPr>
              <a:t> </a:t>
            </a:r>
            <a:r>
              <a:rPr lang="ru-RU" sz="1600" b="1" u="sng" dirty="0" err="1">
                <a:latin typeface="Comic Sans MS" panose="030F0702030302020204" pitchFamily="66" charset="0"/>
              </a:rPr>
              <a:t>визначають</a:t>
            </a:r>
            <a:r>
              <a:rPr lang="ru-RU" sz="1600" b="1" u="sng" dirty="0">
                <a:latin typeface="Comic Sans MS" panose="030F0702030302020204" pitchFamily="66" charset="0"/>
              </a:rPr>
              <a:t> </a:t>
            </a:r>
            <a:r>
              <a:rPr lang="ru-RU" sz="1600" b="1" u="sng" dirty="0" err="1">
                <a:latin typeface="Comic Sans MS" panose="030F0702030302020204" pitchFamily="66" charset="0"/>
              </a:rPr>
              <a:t>рудий</a:t>
            </a:r>
            <a:r>
              <a:rPr lang="ru-RU" sz="1600" b="1" u="sng" dirty="0">
                <a:latin typeface="Comic Sans MS" panose="030F0702030302020204" pitchFamily="66" charset="0"/>
              </a:rPr>
              <a:t> </a:t>
            </a:r>
            <a:r>
              <a:rPr lang="ru-RU" sz="1600" b="1" u="sng" dirty="0" err="1">
                <a:latin typeface="Comic Sans MS" panose="030F0702030302020204" pitchFamily="66" charset="0"/>
              </a:rPr>
              <a:t>колір</a:t>
            </a:r>
            <a:r>
              <a:rPr lang="ru-RU" sz="1600" b="1" u="sng" dirty="0">
                <a:latin typeface="Comic Sans MS" panose="030F0702030302020204" pitchFamily="66" charset="0"/>
              </a:rPr>
              <a:t> </a:t>
            </a:r>
            <a:r>
              <a:rPr lang="ru-RU" sz="1600" b="1" u="sng" dirty="0" err="1">
                <a:latin typeface="Comic Sans MS" panose="030F0702030302020204" pitchFamily="66" charset="0"/>
              </a:rPr>
              <a:t>волосся</a:t>
            </a:r>
            <a:r>
              <a:rPr lang="ru-RU" sz="1600" b="1" u="sng" dirty="0">
                <a:latin typeface="Comic Sans MS" panose="030F0702030302020204" pitchFamily="66" charset="0"/>
              </a:rPr>
              <a:t>.</a:t>
            </a:r>
            <a:br>
              <a:rPr lang="ru-RU" sz="1600" b="1" u="sng" dirty="0">
                <a:latin typeface="Comic Sans MS" panose="030F0702030302020204" pitchFamily="66" charset="0"/>
              </a:rPr>
            </a:br>
            <a:r>
              <a:rPr lang="ru-RU" sz="1600" b="1" u="sng" dirty="0" err="1">
                <a:latin typeface="Comic Sans MS" panose="030F0702030302020204" pitchFamily="66" charset="0"/>
              </a:rPr>
              <a:t>Якщо</a:t>
            </a:r>
            <a:r>
              <a:rPr lang="ru-RU" sz="1600" b="1" u="sng" dirty="0">
                <a:latin typeface="Comic Sans MS" panose="030F0702030302020204" pitchFamily="66" charset="0"/>
              </a:rPr>
              <a:t> </a:t>
            </a:r>
            <a:r>
              <a:rPr lang="ru-RU" sz="1600" b="1" u="sng" dirty="0" err="1">
                <a:latin typeface="Comic Sans MS" panose="030F0702030302020204" pitchFamily="66" charset="0"/>
              </a:rPr>
              <a:t>подовжені</a:t>
            </a:r>
            <a:r>
              <a:rPr lang="ru-RU" sz="1600" b="1" u="sng" dirty="0">
                <a:latin typeface="Comic Sans MS" panose="030F0702030302020204" pitchFamily="66" charset="0"/>
              </a:rPr>
              <a:t> </a:t>
            </a:r>
            <a:r>
              <a:rPr lang="ru-RU" sz="1600" b="1" u="sng" dirty="0" err="1">
                <a:latin typeface="Comic Sans MS" panose="030F0702030302020204" pitchFamily="66" charset="0"/>
              </a:rPr>
              <a:t>гранули</a:t>
            </a:r>
            <a:r>
              <a:rPr lang="ru-RU" sz="1600" b="1" u="sng" dirty="0">
                <a:latin typeface="Comic Sans MS" panose="030F0702030302020204" pitchFamily="66" charset="0"/>
              </a:rPr>
              <a:t> </a:t>
            </a:r>
            <a:r>
              <a:rPr lang="ru-RU" sz="1600" b="1" u="sng" dirty="0" err="1">
                <a:latin typeface="Comic Sans MS" panose="030F0702030302020204" pitchFamily="66" charset="0"/>
              </a:rPr>
              <a:t>поєднуються</a:t>
            </a:r>
            <a:r>
              <a:rPr lang="ru-RU" sz="1600" b="1" u="sng" dirty="0">
                <a:latin typeface="Comic Sans MS" panose="030F0702030302020204" pitchFamily="66" charset="0"/>
              </a:rPr>
              <a:t> з </a:t>
            </a:r>
            <a:r>
              <a:rPr lang="ru-RU" sz="1600" b="1" u="sng" dirty="0" err="1">
                <a:latin typeface="Comic Sans MS" panose="030F0702030302020204" pitchFamily="66" charset="0"/>
              </a:rPr>
              <a:t>круглими</a:t>
            </a:r>
            <a:r>
              <a:rPr lang="ru-RU" sz="1600" b="1" u="sng" dirty="0">
                <a:latin typeface="Comic Sans MS" panose="030F0702030302020204" pitchFamily="66" charset="0"/>
              </a:rPr>
              <a:t> і </a:t>
            </a:r>
            <a:r>
              <a:rPr lang="ru-RU" sz="1600" b="1" u="sng" dirty="0" err="1">
                <a:latin typeface="Comic Sans MS" panose="030F0702030302020204" pitchFamily="66" charset="0"/>
              </a:rPr>
              <a:t>овальними</a:t>
            </a:r>
            <a:r>
              <a:rPr lang="ru-RU" sz="1600" b="1" u="sng" dirty="0">
                <a:latin typeface="Comic Sans MS" panose="030F0702030302020204" pitchFamily="66" charset="0"/>
              </a:rPr>
              <a:t> </a:t>
            </a:r>
            <a:r>
              <a:rPr lang="ru-RU" sz="1600" b="1" u="sng" dirty="0" err="1">
                <a:latin typeface="Comic Sans MS" panose="030F0702030302020204" pitchFamily="66" charset="0"/>
              </a:rPr>
              <a:t>волосся</a:t>
            </a:r>
            <a:r>
              <a:rPr lang="ru-RU" sz="1600" b="1" u="sng" dirty="0">
                <a:latin typeface="Comic Sans MS" panose="030F0702030302020204" pitchFamily="66" charset="0"/>
              </a:rPr>
              <a:t> </a:t>
            </a:r>
            <a:r>
              <a:rPr lang="ru-RU" sz="1600" b="1" u="sng" dirty="0" err="1">
                <a:latin typeface="Comic Sans MS" panose="030F0702030302020204" pitchFamily="66" charset="0"/>
              </a:rPr>
              <a:t>має</a:t>
            </a:r>
            <a:r>
              <a:rPr lang="ru-RU" sz="1600" b="1" u="sng" dirty="0">
                <a:latin typeface="Comic Sans MS" panose="030F0702030302020204" pitchFamily="66" charset="0"/>
              </a:rPr>
              <a:t> рудо-</a:t>
            </a:r>
            <a:r>
              <a:rPr lang="ru-RU" sz="1600" b="1" u="sng" dirty="0" err="1">
                <a:latin typeface="Comic Sans MS" panose="030F0702030302020204" pitchFamily="66" charset="0"/>
              </a:rPr>
              <a:t>коричневий</a:t>
            </a:r>
            <a:r>
              <a:rPr lang="ru-RU" sz="1600" b="1" u="sng" dirty="0">
                <a:latin typeface="Comic Sans MS" panose="030F0702030302020204" pitchFamily="66" charset="0"/>
              </a:rPr>
              <a:t> </a:t>
            </a:r>
            <a:r>
              <a:rPr lang="ru-RU" sz="1600" b="1" u="sng" dirty="0" err="1">
                <a:latin typeface="Comic Sans MS" panose="030F0702030302020204" pitchFamily="66" charset="0"/>
              </a:rPr>
              <a:t>відтінок</a:t>
            </a:r>
            <a:r>
              <a:rPr lang="ru-RU" sz="1600" b="1" u="sng" dirty="0">
                <a:latin typeface="Comic Sans MS" panose="030F0702030302020204" pitchFamily="66" charset="0"/>
              </a:rPr>
              <a:t>.</a:t>
            </a:r>
            <a:br>
              <a:rPr lang="ru-RU" sz="1600" b="1" u="sng" dirty="0">
                <a:latin typeface="Comic Sans MS" panose="030F0702030302020204" pitchFamily="66" charset="0"/>
              </a:rPr>
            </a:br>
            <a:r>
              <a:rPr lang="ru-RU" sz="1600" b="1" u="sng" dirty="0" err="1">
                <a:latin typeface="Comic Sans MS" panose="030F0702030302020204" pitchFamily="66" charset="0"/>
              </a:rPr>
              <a:t>Подовжені</a:t>
            </a:r>
            <a:r>
              <a:rPr lang="ru-RU" sz="1600" b="1" u="sng" dirty="0">
                <a:latin typeface="Comic Sans MS" panose="030F0702030302020204" pitchFamily="66" charset="0"/>
              </a:rPr>
              <a:t> </a:t>
            </a:r>
            <a:r>
              <a:rPr lang="ru-RU" sz="1600" b="1" u="sng" dirty="0" err="1">
                <a:latin typeface="Comic Sans MS" panose="030F0702030302020204" pitchFamily="66" charset="0"/>
              </a:rPr>
              <a:t>молекули</a:t>
            </a:r>
            <a:r>
              <a:rPr lang="ru-RU" sz="1600" b="1" u="sng" dirty="0">
                <a:latin typeface="Comic Sans MS" panose="030F0702030302020204" pitchFamily="66" charset="0"/>
              </a:rPr>
              <a:t> в </a:t>
            </a:r>
            <a:r>
              <a:rPr lang="ru-RU" sz="1600" b="1" u="sng" dirty="0" err="1">
                <a:latin typeface="Comic Sans MS" panose="030F0702030302020204" pitchFamily="66" charset="0"/>
              </a:rPr>
              <a:t>поєднанні</a:t>
            </a:r>
            <a:r>
              <a:rPr lang="ru-RU" sz="1600" b="1" u="sng" dirty="0">
                <a:latin typeface="Comic Sans MS" panose="030F0702030302020204" pitchFamily="66" charset="0"/>
              </a:rPr>
              <a:t> з невеликою </a:t>
            </a:r>
            <a:r>
              <a:rPr lang="ru-RU" sz="1600" b="1" u="sng" dirty="0" err="1">
                <a:latin typeface="Comic Sans MS" panose="030F0702030302020204" pitchFamily="66" charset="0"/>
              </a:rPr>
              <a:t>кількістю</a:t>
            </a:r>
            <a:r>
              <a:rPr lang="ru-RU" sz="1600" b="1" u="sng" dirty="0">
                <a:latin typeface="Comic Sans MS" panose="030F0702030302020204" pitchFamily="66" charset="0"/>
              </a:rPr>
              <a:t> </a:t>
            </a:r>
            <a:r>
              <a:rPr lang="ru-RU" sz="1600" b="1" u="sng" dirty="0" err="1">
                <a:latin typeface="Comic Sans MS" panose="030F0702030302020204" pitchFamily="66" charset="0"/>
              </a:rPr>
              <a:t>круглих</a:t>
            </a:r>
            <a:r>
              <a:rPr lang="ru-RU" sz="1600" b="1" u="sng" dirty="0">
                <a:latin typeface="Comic Sans MS" panose="030F0702030302020204" pitchFamily="66" charset="0"/>
              </a:rPr>
              <a:t>, </a:t>
            </a:r>
            <a:r>
              <a:rPr lang="ru-RU" sz="1600" b="1" u="sng" dirty="0" err="1">
                <a:latin typeface="Comic Sans MS" panose="030F0702030302020204" pitchFamily="66" charset="0"/>
              </a:rPr>
              <a:t>дають</a:t>
            </a:r>
            <a:r>
              <a:rPr lang="ru-RU" sz="1600" b="1" u="sng" dirty="0">
                <a:latin typeface="Comic Sans MS" panose="030F0702030302020204" pitchFamily="66" charset="0"/>
              </a:rPr>
              <a:t> </a:t>
            </a:r>
            <a:r>
              <a:rPr lang="ru-RU" sz="1600" b="1" u="sng" dirty="0" err="1">
                <a:latin typeface="Comic Sans MS" panose="030F0702030302020204" pitchFamily="66" charset="0"/>
              </a:rPr>
              <a:t>волоссю</a:t>
            </a:r>
            <a:r>
              <a:rPr lang="ru-RU" sz="1600" b="1" u="sng" dirty="0">
                <a:latin typeface="Comic Sans MS" panose="030F0702030302020204" pitchFamily="66" charset="0"/>
              </a:rPr>
              <a:t> </a:t>
            </a:r>
            <a:r>
              <a:rPr lang="ru-RU" sz="1600" b="1" u="sng" dirty="0" err="1">
                <a:latin typeface="Comic Sans MS" panose="030F0702030302020204" pitchFamily="66" charset="0"/>
              </a:rPr>
              <a:t>чорний</a:t>
            </a:r>
            <a:r>
              <a:rPr lang="ru-RU" sz="1600" b="1" u="sng" dirty="0">
                <a:latin typeface="Comic Sans MS" panose="030F0702030302020204" pitchFamily="66" charset="0"/>
              </a:rPr>
              <a:t> </a:t>
            </a:r>
            <a:r>
              <a:rPr lang="ru-RU" sz="1600" b="1" u="sng" dirty="0" err="1">
                <a:latin typeface="Comic Sans MS" panose="030F0702030302020204" pitchFamily="66" charset="0"/>
              </a:rPr>
              <a:t>колір</a:t>
            </a:r>
            <a:r>
              <a:rPr lang="ru-RU" sz="1600" b="1" u="sng" dirty="0">
                <a:latin typeface="Comic Sans MS" panose="030F0702030302020204" pitchFamily="66" charset="0"/>
              </a:rPr>
              <a:t> з </a:t>
            </a:r>
            <a:r>
              <a:rPr lang="ru-RU" sz="1600" b="1" u="sng" dirty="0" err="1">
                <a:latin typeface="Comic Sans MS" panose="030F0702030302020204" pitchFamily="66" charset="0"/>
              </a:rPr>
              <a:t>рудим</a:t>
            </a:r>
            <a:r>
              <a:rPr lang="ru-RU" sz="1600" b="1" u="sng" dirty="0">
                <a:latin typeface="Comic Sans MS" panose="030F0702030302020204" pitchFamily="66" charset="0"/>
              </a:rPr>
              <a:t> </a:t>
            </a:r>
            <a:r>
              <a:rPr lang="ru-RU" sz="1600" b="1" u="sng" dirty="0" err="1">
                <a:latin typeface="Comic Sans MS" panose="030F0702030302020204" pitchFamily="66" charset="0"/>
              </a:rPr>
              <a:t>відтінком</a:t>
            </a:r>
            <a:r>
              <a:rPr lang="ru-RU" sz="1600" b="1" u="sng" dirty="0">
                <a:latin typeface="Comic Sans MS" panose="030F0702030302020204" pitchFamily="66" charset="0"/>
              </a:rPr>
              <a:t>.</a:t>
            </a:r>
            <a:br>
              <a:rPr lang="ru-RU" sz="1600" b="1" u="sng" dirty="0">
                <a:latin typeface="Comic Sans MS" panose="030F0702030302020204" pitchFamily="66" charset="0"/>
              </a:rPr>
            </a:br>
            <a:endParaRPr lang="ru-RU" sz="1600" b="1" u="sng" dirty="0">
              <a:latin typeface="Comic Sans MS" panose="030F0702030302020204" pitchFamily="66"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410184" y="2358568"/>
            <a:ext cx="2323632" cy="4320480"/>
          </a:xfrm>
        </p:spPr>
      </p:pic>
    </p:spTree>
    <p:extLst>
      <p:ext uri="{BB962C8B-B14F-4D97-AF65-F5344CB8AC3E}">
        <p14:creationId xmlns:p14="http://schemas.microsoft.com/office/powerpoint/2010/main" val="16306799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908720"/>
            <a:ext cx="6368752" cy="1224136"/>
          </a:xfrm>
        </p:spPr>
        <p:txBody>
          <a:bodyPr>
            <a:noAutofit/>
          </a:bodyPr>
          <a:lstStyle/>
          <a:p>
            <a:r>
              <a:rPr lang="ru-RU" sz="1800" b="1" u="sng" dirty="0" err="1">
                <a:latin typeface="Comic Sans MS" panose="030F0702030302020204" pitchFamily="66" charset="0"/>
              </a:rPr>
              <a:t>Чорне</a:t>
            </a:r>
            <a:r>
              <a:rPr lang="ru-RU" sz="1800" b="1" u="sng" dirty="0">
                <a:latin typeface="Comic Sans MS" panose="030F0702030302020204" pitchFamily="66" charset="0"/>
              </a:rPr>
              <a:t> </a:t>
            </a:r>
            <a:r>
              <a:rPr lang="ru-RU" sz="1800" b="1" u="sng" dirty="0" err="1">
                <a:latin typeface="Comic Sans MS" panose="030F0702030302020204" pitchFamily="66" charset="0"/>
              </a:rPr>
              <a:t>волосся</a:t>
            </a:r>
            <a:r>
              <a:rPr lang="ru-RU" sz="1800" b="1" u="sng" dirty="0">
                <a:latin typeface="Comic Sans MS" panose="030F0702030302020204" pitchFamily="66" charset="0"/>
              </a:rPr>
              <a:t> </a:t>
            </a:r>
            <a:r>
              <a:rPr lang="ru-RU" sz="1600" b="1" dirty="0" err="1">
                <a:latin typeface="Comic Sans MS" panose="030F0702030302020204" pitchFamily="66" charset="0"/>
              </a:rPr>
              <a:t>містить</a:t>
            </a:r>
            <a:r>
              <a:rPr lang="ru-RU" sz="1600" b="1" dirty="0">
                <a:latin typeface="Comic Sans MS" panose="030F0702030302020204" pitchFamily="66" charset="0"/>
              </a:rPr>
              <a:t> </a:t>
            </a:r>
            <a:r>
              <a:rPr lang="ru-RU" sz="1600" b="1" dirty="0" err="1">
                <a:latin typeface="Comic Sans MS" panose="030F0702030302020204" pitchFamily="66" charset="0"/>
              </a:rPr>
              <a:t>значно</a:t>
            </a:r>
            <a:r>
              <a:rPr lang="ru-RU" sz="1600" b="1" dirty="0">
                <a:latin typeface="Comic Sans MS" panose="030F0702030302020204" pitchFamily="66" charset="0"/>
              </a:rPr>
              <a:t> </a:t>
            </a:r>
            <a:r>
              <a:rPr lang="ru-RU" sz="1600" b="1" dirty="0" err="1">
                <a:latin typeface="Comic Sans MS" panose="030F0702030302020204" pitchFamily="66" charset="0"/>
              </a:rPr>
              <a:t>більше</a:t>
            </a:r>
            <a:r>
              <a:rPr lang="ru-RU" sz="1600" b="1" dirty="0">
                <a:latin typeface="Comic Sans MS" panose="030F0702030302020204" pitchFamily="66" charset="0"/>
              </a:rPr>
              <a:t> </a:t>
            </a:r>
            <a:r>
              <a:rPr lang="ru-RU" sz="1600" b="1" dirty="0" err="1">
                <a:latin typeface="Comic Sans MS" panose="030F0702030302020204" pitchFamily="66" charset="0"/>
              </a:rPr>
              <a:t>пігменту</a:t>
            </a:r>
            <a:r>
              <a:rPr lang="ru-RU" sz="1600" b="1" dirty="0">
                <a:latin typeface="Comic Sans MS" panose="030F0702030302020204" pitchFamily="66" charset="0"/>
              </a:rPr>
              <a:t>, </a:t>
            </a:r>
            <a:r>
              <a:rPr lang="ru-RU" sz="1600" b="1" dirty="0" err="1">
                <a:latin typeface="Comic Sans MS" panose="030F0702030302020204" pitchFamily="66" charset="0"/>
              </a:rPr>
              <a:t>ніж</a:t>
            </a:r>
            <a:r>
              <a:rPr lang="ru-RU" sz="1600" b="1" dirty="0">
                <a:latin typeface="Comic Sans MS" panose="030F0702030302020204" pitchFamily="66" charset="0"/>
              </a:rPr>
              <a:t> </a:t>
            </a:r>
            <a:r>
              <a:rPr lang="ru-RU" sz="1600" b="1" dirty="0" err="1">
                <a:latin typeface="Comic Sans MS" panose="030F0702030302020204" pitchFamily="66" charset="0"/>
              </a:rPr>
              <a:t>світле</a:t>
            </a:r>
            <a:r>
              <a:rPr lang="ru-RU" sz="1600" b="1" dirty="0">
                <a:latin typeface="Comic Sans MS" panose="030F0702030302020204" pitchFamily="66" charset="0"/>
              </a:rPr>
              <a:t>. </a:t>
            </a:r>
            <a:r>
              <a:rPr lang="ru-RU" sz="1600" b="1" dirty="0" err="1">
                <a:latin typeface="Comic Sans MS" panose="030F0702030302020204" pitchFamily="66" charset="0"/>
              </a:rPr>
              <a:t>Цікаво</a:t>
            </a:r>
            <a:r>
              <a:rPr lang="ru-RU" sz="1600" b="1" dirty="0">
                <a:latin typeface="Comic Sans MS" panose="030F0702030302020204" pitchFamily="66" charset="0"/>
              </a:rPr>
              <a:t>, </a:t>
            </a:r>
            <a:r>
              <a:rPr lang="ru-RU" sz="1600" b="1" dirty="0" err="1">
                <a:latin typeface="Comic Sans MS" panose="030F0702030302020204" pitchFamily="66" charset="0"/>
              </a:rPr>
              <a:t>що</a:t>
            </a:r>
            <a:r>
              <a:rPr lang="ru-RU" sz="1600" b="1" dirty="0">
                <a:latin typeface="Comic Sans MS" panose="030F0702030302020204" pitchFamily="66" charset="0"/>
              </a:rPr>
              <a:t> у брюнеток </a:t>
            </a:r>
            <a:r>
              <a:rPr lang="ru-RU" sz="1600" b="1" dirty="0" err="1">
                <a:latin typeface="Comic Sans MS" panose="030F0702030302020204" pitchFamily="66" charset="0"/>
              </a:rPr>
              <a:t>волосся</a:t>
            </a:r>
            <a:r>
              <a:rPr lang="ru-RU" sz="1600" b="1" dirty="0">
                <a:latin typeface="Comic Sans MS" panose="030F0702030302020204" pitchFamily="66" charset="0"/>
              </a:rPr>
              <a:t> </a:t>
            </a:r>
            <a:r>
              <a:rPr lang="ru-RU" sz="1600" b="1" dirty="0" err="1">
                <a:latin typeface="Comic Sans MS" panose="030F0702030302020204" pitchFamily="66" charset="0"/>
              </a:rPr>
              <a:t>набагато</a:t>
            </a:r>
            <a:r>
              <a:rPr lang="ru-RU" sz="1600" b="1" dirty="0">
                <a:latin typeface="Comic Sans MS" panose="030F0702030302020204" pitchFamily="66" charset="0"/>
              </a:rPr>
              <a:t> </a:t>
            </a:r>
            <a:r>
              <a:rPr lang="ru-RU" sz="1600" b="1" dirty="0" err="1">
                <a:latin typeface="Comic Sans MS" panose="030F0702030302020204" pitchFamily="66" charset="0"/>
              </a:rPr>
              <a:t>більше</a:t>
            </a:r>
            <a:r>
              <a:rPr lang="ru-RU" sz="1600" b="1" dirty="0">
                <a:latin typeface="Comic Sans MS" panose="030F0702030302020204" pitchFamily="66" charset="0"/>
              </a:rPr>
              <a:t>, </a:t>
            </a:r>
            <a:r>
              <a:rPr lang="ru-RU" sz="1600" b="1" dirty="0" err="1">
                <a:latin typeface="Comic Sans MS" panose="030F0702030302020204" pitchFamily="66" charset="0"/>
              </a:rPr>
              <a:t>ніж</a:t>
            </a:r>
            <a:r>
              <a:rPr lang="ru-RU" sz="1600" b="1" dirty="0">
                <a:latin typeface="Comic Sans MS" panose="030F0702030302020204" pitchFamily="66" charset="0"/>
              </a:rPr>
              <a:t> у блондинок і </a:t>
            </a:r>
            <a:r>
              <a:rPr lang="ru-RU" sz="1600" b="1" dirty="0" err="1">
                <a:latin typeface="Comic Sans MS" panose="030F0702030302020204" pitchFamily="66" charset="0"/>
              </a:rPr>
              <a:t>руденьких</a:t>
            </a:r>
            <a:r>
              <a:rPr lang="ru-RU" sz="1600" b="1" dirty="0">
                <a:latin typeface="Comic Sans MS" panose="030F0702030302020204" pitchFamily="66" charset="0"/>
              </a:rPr>
              <a:t>.</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2115701"/>
            <a:ext cx="2880320" cy="3456384"/>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2115701"/>
            <a:ext cx="3456384" cy="3456384"/>
          </a:xfrm>
          <a:prstGeom prst="rect">
            <a:avLst/>
          </a:prstGeom>
        </p:spPr>
      </p:pic>
    </p:spTree>
    <p:extLst>
      <p:ext uri="{BB962C8B-B14F-4D97-AF65-F5344CB8AC3E}">
        <p14:creationId xmlns:p14="http://schemas.microsoft.com/office/powerpoint/2010/main" val="6679183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124744"/>
            <a:ext cx="6440760" cy="1008112"/>
          </a:xfrm>
        </p:spPr>
        <p:txBody>
          <a:bodyPr>
            <a:noAutofit/>
          </a:bodyPr>
          <a:lstStyle/>
          <a:p>
            <a:r>
              <a:rPr lang="ru-RU" sz="2000" b="1" dirty="0" err="1">
                <a:latin typeface="Comic Sans MS" panose="030F0702030302020204" pitchFamily="66" charset="0"/>
              </a:rPr>
              <a:t>Дівчат</a:t>
            </a:r>
            <a:r>
              <a:rPr lang="ru-RU" sz="2000" b="1" dirty="0">
                <a:latin typeface="Comic Sans MS" panose="030F0702030302020204" pitchFamily="66" charset="0"/>
              </a:rPr>
              <a:t> з </a:t>
            </a:r>
            <a:r>
              <a:rPr lang="ru-RU" sz="2000" b="1" u="sng" dirty="0" err="1">
                <a:latin typeface="Comic Sans MS" panose="030F0702030302020204" pitchFamily="66" charset="0"/>
              </a:rPr>
              <a:t>коричневим</a:t>
            </a:r>
            <a:r>
              <a:rPr lang="ru-RU" sz="2000" b="1" u="sng" dirty="0">
                <a:latin typeface="Comic Sans MS" panose="030F0702030302020204" pitchFamily="66" charset="0"/>
              </a:rPr>
              <a:t> </a:t>
            </a:r>
            <a:r>
              <a:rPr lang="ru-RU" sz="2000" b="1" u="sng" dirty="0" err="1">
                <a:latin typeface="Comic Sans MS" panose="030F0702030302020204" pitchFamily="66" charset="0"/>
              </a:rPr>
              <a:t>кольором</a:t>
            </a:r>
            <a:r>
              <a:rPr lang="ru-RU" sz="2000" b="1" u="sng" dirty="0">
                <a:latin typeface="Comic Sans MS" panose="030F0702030302020204" pitchFamily="66" charset="0"/>
              </a:rPr>
              <a:t> </a:t>
            </a:r>
            <a:r>
              <a:rPr lang="ru-RU" sz="2000" b="1" dirty="0" err="1">
                <a:latin typeface="Comic Sans MS" panose="030F0702030302020204" pitchFamily="66" charset="0"/>
              </a:rPr>
              <a:t>волосся</a:t>
            </a:r>
            <a:r>
              <a:rPr lang="ru-RU" sz="2000" b="1" dirty="0">
                <a:latin typeface="Comic Sans MS" panose="030F0702030302020204" pitchFamily="66" charset="0"/>
              </a:rPr>
              <a:t> </a:t>
            </a:r>
            <a:r>
              <a:rPr lang="ru-RU" sz="2000" b="1" dirty="0" err="1">
                <a:latin typeface="Comic Sans MS" panose="030F0702030302020204" pitchFamily="66" charset="0"/>
              </a:rPr>
              <a:t>прийнято</a:t>
            </a:r>
            <a:r>
              <a:rPr lang="ru-RU" sz="2000" b="1" dirty="0">
                <a:latin typeface="Comic Sans MS" panose="030F0702030302020204" pitchFamily="66" charset="0"/>
              </a:rPr>
              <a:t> </a:t>
            </a:r>
            <a:r>
              <a:rPr lang="ru-RU" sz="2000" b="1" dirty="0" err="1">
                <a:latin typeface="Comic Sans MS" panose="030F0702030302020204" pitchFamily="66" charset="0"/>
              </a:rPr>
              <a:t>називати</a:t>
            </a:r>
            <a:r>
              <a:rPr lang="ru-RU" sz="2000" b="1" dirty="0">
                <a:latin typeface="Comic Sans MS" panose="030F0702030302020204" pitchFamily="66" charset="0"/>
              </a:rPr>
              <a:t> шатенками</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2060848"/>
            <a:ext cx="4140460" cy="3312368"/>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2059035"/>
            <a:ext cx="3000739" cy="3456384"/>
          </a:xfrm>
          <a:prstGeom prst="rect">
            <a:avLst/>
          </a:prstGeom>
        </p:spPr>
      </p:pic>
    </p:spTree>
    <p:extLst>
      <p:ext uri="{BB962C8B-B14F-4D97-AF65-F5344CB8AC3E}">
        <p14:creationId xmlns:p14="http://schemas.microsoft.com/office/powerpoint/2010/main" val="947378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692696"/>
            <a:ext cx="6296744" cy="1360512"/>
          </a:xfrm>
        </p:spPr>
        <p:txBody>
          <a:bodyPr>
            <a:normAutofit/>
          </a:bodyPr>
          <a:lstStyle/>
          <a:p>
            <a:r>
              <a:rPr lang="ru-RU" sz="1600" b="1" u="sng" dirty="0" err="1">
                <a:latin typeface="Comic Sans MS" panose="030F0702030302020204" pitchFamily="66" charset="0"/>
              </a:rPr>
              <a:t>Колір</a:t>
            </a:r>
            <a:r>
              <a:rPr lang="ru-RU" sz="1600" b="1" u="sng" dirty="0">
                <a:latin typeface="Comic Sans MS" panose="030F0702030302020204" pitchFamily="66" charset="0"/>
              </a:rPr>
              <a:t> блонд</a:t>
            </a:r>
            <a:r>
              <a:rPr lang="ru-RU" sz="1600" b="1" dirty="0">
                <a:latin typeface="Comic Sans MS" panose="030F0702030302020204" pitchFamily="66" charset="0"/>
              </a:rPr>
              <a:t> – </a:t>
            </a:r>
            <a:r>
              <a:rPr lang="ru-RU" sz="1600" b="1" dirty="0" err="1">
                <a:latin typeface="Comic Sans MS" panose="030F0702030302020204" pitchFamily="66" charset="0"/>
              </a:rPr>
              <a:t>досить</a:t>
            </a:r>
            <a:r>
              <a:rPr lang="ru-RU" sz="1600" b="1" dirty="0">
                <a:latin typeface="Comic Sans MS" panose="030F0702030302020204" pitchFamily="66" charset="0"/>
              </a:rPr>
              <a:t> </a:t>
            </a:r>
            <a:r>
              <a:rPr lang="ru-RU" sz="1600" b="1" dirty="0" err="1">
                <a:latin typeface="Comic Sans MS" panose="030F0702030302020204" pitchFamily="66" charset="0"/>
              </a:rPr>
              <a:t>рідкісний</a:t>
            </a:r>
            <a:r>
              <a:rPr lang="ru-RU" sz="1600" b="1" dirty="0">
                <a:latin typeface="Comic Sans MS" panose="030F0702030302020204" pitchFamily="66" charset="0"/>
              </a:rPr>
              <a:t>. </a:t>
            </a:r>
            <a:r>
              <a:rPr lang="ru-RU" sz="1600" b="1" dirty="0" err="1">
                <a:latin typeface="Comic Sans MS" panose="030F0702030302020204" pitchFamily="66" charset="0"/>
              </a:rPr>
              <a:t>Саме</a:t>
            </a:r>
            <a:r>
              <a:rPr lang="ru-RU" sz="1600" b="1" dirty="0">
                <a:latin typeface="Comic Sans MS" panose="030F0702030302020204" pitchFamily="66" charset="0"/>
              </a:rPr>
              <a:t> тому, напевно, </a:t>
            </a:r>
            <a:r>
              <a:rPr lang="ru-RU" sz="1600" b="1" dirty="0" err="1">
                <a:latin typeface="Comic Sans MS" panose="030F0702030302020204" pitchFamily="66" charset="0"/>
              </a:rPr>
              <a:t>натуральні</a:t>
            </a:r>
            <a:r>
              <a:rPr lang="ru-RU" sz="1600" b="1" dirty="0">
                <a:latin typeface="Comic Sans MS" panose="030F0702030302020204" pitchFamily="66" charset="0"/>
              </a:rPr>
              <a:t> блондинки </a:t>
            </a:r>
            <a:r>
              <a:rPr lang="ru-RU" sz="1600" b="1" dirty="0" err="1">
                <a:latin typeface="Comic Sans MS" panose="030F0702030302020204" pitchFamily="66" charset="0"/>
              </a:rPr>
              <a:t>користуються</a:t>
            </a:r>
            <a:r>
              <a:rPr lang="ru-RU" sz="1600" b="1" dirty="0">
                <a:latin typeface="Comic Sans MS" panose="030F0702030302020204" pitchFamily="66" charset="0"/>
              </a:rPr>
              <a:t> таким </a:t>
            </a:r>
            <a:r>
              <a:rPr lang="ru-RU" sz="1600" b="1" dirty="0" err="1">
                <a:latin typeface="Comic Sans MS" panose="030F0702030302020204" pitchFamily="66" charset="0"/>
              </a:rPr>
              <a:t>успіхом</a:t>
            </a:r>
            <a:r>
              <a:rPr lang="ru-RU" sz="1600" b="1" dirty="0">
                <a:latin typeface="Comic Sans MS" panose="030F0702030302020204" pitchFamily="66" charset="0"/>
              </a:rPr>
              <a:t> у </a:t>
            </a:r>
            <a:r>
              <a:rPr lang="ru-RU" sz="1600" b="1" dirty="0" err="1">
                <a:latin typeface="Comic Sans MS" panose="030F0702030302020204" pitchFamily="66" charset="0"/>
              </a:rPr>
              <a:t>чоловіків</a:t>
            </a:r>
            <a:r>
              <a:rPr lang="ru-RU" sz="1600" b="1" dirty="0">
                <a:latin typeface="Comic Sans MS" panose="030F0702030302020204" pitchFamily="66" charset="0"/>
              </a:rPr>
              <a:t>. </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2025" y="2060848"/>
            <a:ext cx="2459855" cy="3534154"/>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2060848"/>
            <a:ext cx="4608512" cy="3528392"/>
          </a:xfrm>
          <a:prstGeom prst="rect">
            <a:avLst/>
          </a:prstGeom>
        </p:spPr>
      </p:pic>
    </p:spTree>
    <p:extLst>
      <p:ext uri="{BB962C8B-B14F-4D97-AF65-F5344CB8AC3E}">
        <p14:creationId xmlns:p14="http://schemas.microsoft.com/office/powerpoint/2010/main" val="379929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1" y="1124744"/>
            <a:ext cx="2787351" cy="1151096"/>
          </a:xfrm>
        </p:spPr>
        <p:txBody>
          <a:bodyPr/>
          <a:lstStyle/>
          <a:p>
            <a:r>
              <a:rPr lang="ru-RU" sz="1400" u="sng" dirty="0" err="1">
                <a:latin typeface="Comic Sans MS" panose="030F0702030302020204" pitchFamily="66" charset="0"/>
              </a:rPr>
              <a:t>Русявий</a:t>
            </a:r>
            <a:r>
              <a:rPr lang="ru-RU" sz="1400" dirty="0">
                <a:latin typeface="Comic Sans MS" panose="030F0702030302020204" pitchFamily="66" charset="0"/>
              </a:rPr>
              <a:t> (</a:t>
            </a:r>
            <a:r>
              <a:rPr lang="ru-RU" sz="1400" dirty="0" err="1">
                <a:latin typeface="Comic Sans MS" panose="030F0702030302020204" pitchFamily="66" charset="0"/>
              </a:rPr>
              <a:t>світло</a:t>
            </a:r>
            <a:r>
              <a:rPr lang="ru-RU" sz="1400" dirty="0">
                <a:latin typeface="Comic Sans MS" panose="030F0702030302020204" pitchFamily="66" charset="0"/>
              </a:rPr>
              <a:t> коричнево-</a:t>
            </a:r>
            <a:r>
              <a:rPr lang="ru-RU" sz="1400" dirty="0" err="1">
                <a:latin typeface="Comic Sans MS" panose="030F0702030302020204" pitchFamily="66" charset="0"/>
              </a:rPr>
              <a:t>сірий</a:t>
            </a:r>
            <a:r>
              <a:rPr lang="ru-RU" sz="1400" dirty="0">
                <a:latin typeface="Comic Sans MS" panose="030F0702030302020204" pitchFamily="66" charset="0"/>
              </a:rPr>
              <a:t>) </a:t>
            </a:r>
            <a:r>
              <a:rPr lang="ru-RU" sz="1400" dirty="0" err="1">
                <a:latin typeface="Comic Sans MS" panose="030F0702030302020204" pitchFamily="66" charset="0"/>
              </a:rPr>
              <a:t>колір</a:t>
            </a:r>
            <a:r>
              <a:rPr lang="ru-RU" sz="1400" dirty="0">
                <a:latin typeface="Comic Sans MS" panose="030F0702030302020204" pitchFamily="66" charset="0"/>
              </a:rPr>
              <a:t> </a:t>
            </a:r>
            <a:r>
              <a:rPr lang="ru-RU" sz="1400" dirty="0" err="1">
                <a:latin typeface="Comic Sans MS" panose="030F0702030302020204" pitchFamily="66" charset="0"/>
              </a:rPr>
              <a:t>волосся</a:t>
            </a:r>
            <a:r>
              <a:rPr lang="ru-RU" sz="1400" dirty="0">
                <a:latin typeface="Comic Sans MS" panose="030F0702030302020204" pitchFamily="66" charset="0"/>
              </a:rPr>
              <a:t> </a:t>
            </a:r>
            <a:r>
              <a:rPr lang="ru-RU" sz="1400" dirty="0" err="1">
                <a:latin typeface="Comic Sans MS" panose="030F0702030302020204" pitchFamily="66" charset="0"/>
              </a:rPr>
              <a:t>деякі</a:t>
            </a:r>
            <a:r>
              <a:rPr lang="ru-RU" sz="1400" dirty="0">
                <a:latin typeface="Comic Sans MS" panose="030F0702030302020204" pitchFamily="66" charset="0"/>
              </a:rPr>
              <a:t> </a:t>
            </a:r>
            <a:r>
              <a:rPr lang="ru-RU" sz="1400" dirty="0" err="1">
                <a:latin typeface="Comic Sans MS" panose="030F0702030302020204" pitchFamily="66" charset="0"/>
              </a:rPr>
              <a:t>ототожнюють</a:t>
            </a:r>
            <a:r>
              <a:rPr lang="ru-RU" sz="1400" dirty="0">
                <a:latin typeface="Comic Sans MS" panose="030F0702030302020204" pitchFamily="66" charset="0"/>
              </a:rPr>
              <a:t> з </a:t>
            </a:r>
            <a:r>
              <a:rPr lang="ru-RU" sz="1400" dirty="0" err="1">
                <a:latin typeface="Comic Sans MS" panose="030F0702030302020204" pitchFamily="66" charset="0"/>
              </a:rPr>
              <a:t>кольором</a:t>
            </a:r>
            <a:r>
              <a:rPr lang="ru-RU" sz="1400" dirty="0">
                <a:latin typeface="Comic Sans MS" panose="030F0702030302020204" pitchFamily="66" charset="0"/>
              </a:rPr>
              <a:t> блонд</a:t>
            </a:r>
          </a:p>
        </p:txBody>
      </p:sp>
      <p:sp>
        <p:nvSpPr>
          <p:cNvPr id="3" name="Текст 2"/>
          <p:cNvSpPr>
            <a:spLocks noGrp="1"/>
          </p:cNvSpPr>
          <p:nvPr>
            <p:ph type="body" sz="half" idx="2"/>
          </p:nvPr>
        </p:nvSpPr>
        <p:spPr>
          <a:xfrm>
            <a:off x="4355976" y="2276872"/>
            <a:ext cx="3744415" cy="3312368"/>
          </a:xfrm>
        </p:spPr>
        <p:txBody>
          <a:bodyPr/>
          <a:lstStyle/>
          <a:p>
            <a:r>
              <a:rPr lang="ru-RU" sz="2000" dirty="0">
                <a:latin typeface="Comic Sans MS" panose="030F0702030302020204" pitchFamily="66" charset="0"/>
              </a:rPr>
              <a:t>У </a:t>
            </a:r>
            <a:r>
              <a:rPr lang="ru-RU" sz="2000" dirty="0" err="1">
                <a:latin typeface="Comic Sans MS" panose="030F0702030302020204" pitchFamily="66" charset="0"/>
              </a:rPr>
              <a:t>східних</a:t>
            </a:r>
            <a:r>
              <a:rPr lang="ru-RU" sz="2000" dirty="0">
                <a:latin typeface="Comic Sans MS" panose="030F0702030302020204" pitchFamily="66" charset="0"/>
              </a:rPr>
              <a:t> </a:t>
            </a:r>
            <a:r>
              <a:rPr lang="ru-RU" sz="2000" dirty="0" err="1">
                <a:latin typeface="Comic Sans MS" panose="030F0702030302020204" pitchFamily="66" charset="0"/>
              </a:rPr>
              <a:t>слов’ян</a:t>
            </a:r>
            <a:r>
              <a:rPr lang="ru-RU" sz="2000" dirty="0">
                <a:latin typeface="Comic Sans MS" panose="030F0702030302020204" pitchFamily="66" charset="0"/>
              </a:rPr>
              <a:t> </a:t>
            </a:r>
            <a:r>
              <a:rPr lang="ru-RU" sz="2000" dirty="0" err="1">
                <a:latin typeface="Comic Sans MS" panose="030F0702030302020204" pitchFamily="66" charset="0"/>
              </a:rPr>
              <a:t>русявий</a:t>
            </a:r>
            <a:r>
              <a:rPr lang="ru-RU" sz="2000" dirty="0">
                <a:latin typeface="Comic Sans MS" panose="030F0702030302020204" pitchFamily="66" charset="0"/>
              </a:rPr>
              <a:t> </a:t>
            </a:r>
            <a:r>
              <a:rPr lang="ru-RU" sz="2000" dirty="0" err="1">
                <a:latin typeface="Comic Sans MS" panose="030F0702030302020204" pitchFamily="66" charset="0"/>
              </a:rPr>
              <a:t>позначає</a:t>
            </a:r>
            <a:r>
              <a:rPr lang="ru-RU" sz="2000" dirty="0">
                <a:latin typeface="Comic Sans MS" panose="030F0702030302020204" pitchFamily="66" charset="0"/>
              </a:rPr>
              <a:t> </a:t>
            </a:r>
            <a:r>
              <a:rPr lang="ru-RU" sz="2000" dirty="0" err="1">
                <a:latin typeface="Comic Sans MS" panose="030F0702030302020204" pitchFamily="66" charset="0"/>
              </a:rPr>
              <a:t>трохи</a:t>
            </a:r>
            <a:r>
              <a:rPr lang="ru-RU" sz="2000" dirty="0">
                <a:latin typeface="Comic Sans MS" panose="030F0702030302020204" pitchFamily="66" charset="0"/>
              </a:rPr>
              <a:t> </a:t>
            </a:r>
            <a:r>
              <a:rPr lang="ru-RU" sz="2000" dirty="0" err="1">
                <a:latin typeface="Comic Sans MS" panose="030F0702030302020204" pitchFamily="66" charset="0"/>
              </a:rPr>
              <a:t>темніший</a:t>
            </a:r>
            <a:r>
              <a:rPr lang="ru-RU" sz="2000" dirty="0">
                <a:latin typeface="Comic Sans MS" panose="030F0702030302020204" pitchFamily="66" charset="0"/>
              </a:rPr>
              <a:t> </a:t>
            </a:r>
            <a:r>
              <a:rPr lang="ru-RU" sz="2000" dirty="0" err="1">
                <a:latin typeface="Comic Sans MS" panose="030F0702030302020204" pitchFamily="66" charset="0"/>
              </a:rPr>
              <a:t>колір</a:t>
            </a:r>
            <a:r>
              <a:rPr lang="ru-RU" sz="2000" dirty="0">
                <a:latin typeface="Comic Sans MS" panose="030F0702030302020204" pitchFamily="66" charset="0"/>
              </a:rPr>
              <a:t>, </a:t>
            </a:r>
            <a:r>
              <a:rPr lang="ru-RU" sz="2000" dirty="0" err="1">
                <a:latin typeface="Comic Sans MS" panose="030F0702030302020204" pitchFamily="66" charset="0"/>
              </a:rPr>
              <a:t>який</a:t>
            </a:r>
            <a:r>
              <a:rPr lang="ru-RU" sz="2000" dirty="0">
                <a:latin typeface="Comic Sans MS" panose="030F0702030302020204" pitchFamily="66" charset="0"/>
              </a:rPr>
              <a:t> </a:t>
            </a:r>
            <a:r>
              <a:rPr lang="ru-RU" sz="2000" dirty="0" err="1">
                <a:latin typeface="Comic Sans MS" panose="030F0702030302020204" pitchFamily="66" charset="0"/>
              </a:rPr>
              <a:t>включає</a:t>
            </a:r>
            <a:r>
              <a:rPr lang="ru-RU" sz="2000" dirty="0">
                <a:latin typeface="Comic Sans MS" panose="030F0702030302020204" pitchFamily="66" charset="0"/>
              </a:rPr>
              <a:t> </a:t>
            </a:r>
            <a:r>
              <a:rPr lang="ru-RU" sz="2000" dirty="0" err="1">
                <a:latin typeface="Comic Sans MS" panose="030F0702030302020204" pitchFamily="66" charset="0"/>
              </a:rPr>
              <a:t>діапазон</a:t>
            </a:r>
            <a:r>
              <a:rPr lang="ru-RU" sz="2000" dirty="0">
                <a:latin typeface="Comic Sans MS" panose="030F0702030302020204" pitchFamily="66" charset="0"/>
              </a:rPr>
              <a:t> </a:t>
            </a:r>
            <a:r>
              <a:rPr lang="ru-RU" sz="2000" dirty="0" err="1">
                <a:latin typeface="Comic Sans MS" panose="030F0702030302020204" pitchFamily="66" charset="0"/>
              </a:rPr>
              <a:t>відтінків</a:t>
            </a:r>
            <a:r>
              <a:rPr lang="ru-RU" sz="2000" dirty="0">
                <a:latin typeface="Comic Sans MS" panose="030F0702030302020204" pitchFamily="66" charset="0"/>
              </a:rPr>
              <a:t>, </a:t>
            </a:r>
            <a:r>
              <a:rPr lang="ru-RU" sz="2000" dirty="0" err="1">
                <a:latin typeface="Comic Sans MS" panose="030F0702030302020204" pitchFamily="66" charset="0"/>
              </a:rPr>
              <a:t>що</a:t>
            </a:r>
            <a:r>
              <a:rPr lang="ru-RU" sz="2000" dirty="0">
                <a:latin typeface="Comic Sans MS" panose="030F0702030302020204" pitchFamily="66" charset="0"/>
              </a:rPr>
              <a:t> </a:t>
            </a:r>
            <a:r>
              <a:rPr lang="ru-RU" sz="2000" dirty="0" err="1">
                <a:latin typeface="Comic Sans MS" panose="030F0702030302020204" pitchFamily="66" charset="0"/>
              </a:rPr>
              <a:t>знаходяться</a:t>
            </a:r>
            <a:r>
              <a:rPr lang="ru-RU" sz="2000" dirty="0">
                <a:latin typeface="Comic Sans MS" panose="030F0702030302020204" pitchFamily="66" charset="0"/>
              </a:rPr>
              <a:t> </a:t>
            </a:r>
            <a:r>
              <a:rPr lang="ru-RU" sz="2000" dirty="0" err="1">
                <a:latin typeface="Comic Sans MS" panose="030F0702030302020204" pitchFamily="66" charset="0"/>
              </a:rPr>
              <a:t>між</a:t>
            </a:r>
            <a:r>
              <a:rPr lang="ru-RU" sz="2000" dirty="0">
                <a:latin typeface="Comic Sans MS" panose="030F0702030302020204" pitchFamily="66" charset="0"/>
              </a:rPr>
              <a:t> </a:t>
            </a:r>
            <a:r>
              <a:rPr lang="ru-RU" sz="2000" dirty="0" err="1">
                <a:latin typeface="Comic Sans MS" panose="030F0702030302020204" pitchFamily="66" charset="0"/>
              </a:rPr>
              <a:t>блондом</a:t>
            </a:r>
            <a:r>
              <a:rPr lang="ru-RU" sz="2000" dirty="0">
                <a:latin typeface="Comic Sans MS" panose="030F0702030302020204" pitchFamily="66" charset="0"/>
              </a:rPr>
              <a:t> і </a:t>
            </a:r>
            <a:r>
              <a:rPr lang="ru-RU" sz="2000" dirty="0" err="1">
                <a:latin typeface="Comic Sans MS" panose="030F0702030302020204" pitchFamily="66" charset="0"/>
              </a:rPr>
              <a:t>коричневим</a:t>
            </a:r>
            <a:r>
              <a:rPr lang="ru-RU" dirty="0"/>
              <a:t>.</a:t>
            </a:r>
          </a:p>
        </p:txBody>
      </p:sp>
      <p:pic>
        <p:nvPicPr>
          <p:cNvPr id="5" name="Объект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043608" y="1268760"/>
            <a:ext cx="3184291" cy="4248472"/>
          </a:xfrm>
        </p:spPr>
      </p:pic>
    </p:spTree>
    <p:extLst>
      <p:ext uri="{BB962C8B-B14F-4D97-AF65-F5344CB8AC3E}">
        <p14:creationId xmlns:p14="http://schemas.microsoft.com/office/powerpoint/2010/main" val="26477250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980728"/>
            <a:ext cx="6400800" cy="685800"/>
          </a:xfrm>
        </p:spPr>
        <p:txBody>
          <a:bodyPr>
            <a:normAutofit/>
          </a:bodyPr>
          <a:lstStyle/>
          <a:p>
            <a:r>
              <a:rPr lang="uk-UA" sz="2400" b="1" dirty="0" smtClean="0">
                <a:solidFill>
                  <a:schemeClr val="tx2">
                    <a:lumMod val="90000"/>
                    <a:lumOff val="10000"/>
                  </a:schemeClr>
                </a:solidFill>
                <a:latin typeface="Comic Sans MS" panose="030F0702030302020204" pitchFamily="66" charset="0"/>
              </a:rPr>
              <a:t>Відтінки русявого волосся</a:t>
            </a:r>
            <a:endParaRPr lang="ru-RU" sz="2400" b="1" dirty="0">
              <a:solidFill>
                <a:schemeClr val="tx2">
                  <a:lumMod val="90000"/>
                  <a:lumOff val="10000"/>
                </a:schemeClr>
              </a:solidFill>
              <a:latin typeface="Comic Sans MS" panose="030F0702030302020204" pitchFamily="66"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9621" y="1689237"/>
            <a:ext cx="5914707" cy="3948067"/>
          </a:xfrm>
        </p:spPr>
      </p:pic>
    </p:spTree>
    <p:extLst>
      <p:ext uri="{BB962C8B-B14F-4D97-AF65-F5344CB8AC3E}">
        <p14:creationId xmlns:p14="http://schemas.microsoft.com/office/powerpoint/2010/main" val="385519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980728"/>
            <a:ext cx="6400800" cy="685800"/>
          </a:xfrm>
        </p:spPr>
        <p:txBody>
          <a:bodyPr>
            <a:normAutofit/>
          </a:bodyPr>
          <a:lstStyle/>
          <a:p>
            <a:r>
              <a:rPr lang="ru-RU" sz="3200" b="1" u="sng" dirty="0">
                <a:latin typeface="Comic Sans MS" panose="030F0702030302020204" pitchFamily="66" charset="0"/>
              </a:rPr>
              <a:t>Руде</a:t>
            </a:r>
            <a:r>
              <a:rPr lang="ru-RU" sz="3200" b="1" dirty="0">
                <a:latin typeface="Comic Sans MS" panose="030F0702030302020204" pitchFamily="66" charset="0"/>
              </a:rPr>
              <a:t> </a:t>
            </a:r>
            <a:r>
              <a:rPr lang="ru-RU" sz="3200" b="1" dirty="0" err="1">
                <a:latin typeface="Comic Sans MS" panose="030F0702030302020204" pitchFamily="66" charset="0"/>
              </a:rPr>
              <a:t>волосся</a:t>
            </a:r>
            <a:endParaRPr lang="ru-RU" sz="3200" b="1" dirty="0">
              <a:latin typeface="Comic Sans MS" panose="030F0702030302020204" pitchFamily="66"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1628800"/>
            <a:ext cx="5256584" cy="4024573"/>
          </a:xfrm>
        </p:spPr>
      </p:pic>
    </p:spTree>
    <p:extLst>
      <p:ext uri="{BB962C8B-B14F-4D97-AF65-F5344CB8AC3E}">
        <p14:creationId xmlns:p14="http://schemas.microsoft.com/office/powerpoint/2010/main" val="19846221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528708"/>
            <a:ext cx="6840760" cy="3844508"/>
          </a:xfrm>
          <a:prstGeom prst="rect">
            <a:avLst/>
          </a:prstGeom>
        </p:spPr>
      </p:pic>
    </p:spTree>
    <p:extLst>
      <p:ext uri="{BB962C8B-B14F-4D97-AF65-F5344CB8AC3E}">
        <p14:creationId xmlns:p14="http://schemas.microsoft.com/office/powerpoint/2010/main" val="3477462563"/>
      </p:ext>
    </p:extLst>
  </p:cSld>
  <p:clrMapOvr>
    <a:masterClrMapping/>
  </p:clrMapOvr>
  <p:transition spd="slow">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779" y="1340768"/>
            <a:ext cx="7031953" cy="4248472"/>
          </a:xfrm>
          <a:prstGeom prst="rect">
            <a:avLst/>
          </a:prstGeom>
        </p:spPr>
      </p:pic>
    </p:spTree>
    <p:extLst>
      <p:ext uri="{BB962C8B-B14F-4D97-AF65-F5344CB8AC3E}">
        <p14:creationId xmlns:p14="http://schemas.microsoft.com/office/powerpoint/2010/main" val="297660371"/>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5076056" y="1124744"/>
            <a:ext cx="2880320" cy="4392488"/>
          </a:xfrm>
        </p:spPr>
        <p:txBody>
          <a:bodyPr>
            <a:noAutofit/>
          </a:bodyPr>
          <a:lstStyle/>
          <a:p>
            <a:r>
              <a:rPr lang="ru-RU" sz="2400" b="1" u="sng" dirty="0" err="1">
                <a:latin typeface="Comic Sans MS" panose="030F0702030302020204" pitchFamily="66" charset="0"/>
              </a:rPr>
              <a:t>Воло́сся</a:t>
            </a:r>
            <a:r>
              <a:rPr lang="ru-RU" sz="2000" dirty="0">
                <a:latin typeface="Comic Sans MS" panose="030F0702030302020204" pitchFamily="66" charset="0"/>
              </a:rPr>
              <a:t> — </a:t>
            </a:r>
            <a:r>
              <a:rPr lang="ru-RU" sz="2000" dirty="0" err="1">
                <a:latin typeface="Comic Sans MS" panose="030F0702030302020204" pitchFamily="66" charset="0"/>
              </a:rPr>
              <a:t>складова</a:t>
            </a:r>
            <a:r>
              <a:rPr lang="ru-RU" sz="2000" dirty="0">
                <a:latin typeface="Comic Sans MS" panose="030F0702030302020204" pitchFamily="66" charset="0"/>
              </a:rPr>
              <a:t> </a:t>
            </a:r>
            <a:r>
              <a:rPr lang="ru-RU" sz="2000" dirty="0" err="1">
                <a:latin typeface="Comic Sans MS" panose="030F0702030302020204" pitchFamily="66" charset="0"/>
              </a:rPr>
              <a:t>частина</a:t>
            </a:r>
            <a:r>
              <a:rPr lang="ru-RU" sz="2000" dirty="0">
                <a:latin typeface="Comic Sans MS" panose="030F0702030302020204" pitchFamily="66" charset="0"/>
              </a:rPr>
              <a:t> </a:t>
            </a:r>
            <a:r>
              <a:rPr lang="ru-RU" sz="2000" dirty="0" err="1">
                <a:latin typeface="Comic Sans MS" panose="030F0702030302020204" pitchFamily="66" charset="0"/>
              </a:rPr>
              <a:t>захисного</a:t>
            </a:r>
            <a:r>
              <a:rPr lang="ru-RU" sz="2000" dirty="0">
                <a:latin typeface="Comic Sans MS" panose="030F0702030302020204" pitchFamily="66" charset="0"/>
              </a:rPr>
              <a:t> </a:t>
            </a:r>
            <a:r>
              <a:rPr lang="ru-RU" sz="2000" dirty="0" err="1">
                <a:latin typeface="Comic Sans MS" panose="030F0702030302020204" pitchFamily="66" charset="0"/>
              </a:rPr>
              <a:t>покриву</a:t>
            </a:r>
            <a:r>
              <a:rPr lang="ru-RU" sz="2000" dirty="0">
                <a:latin typeface="Comic Sans MS" panose="030F0702030302020204" pitchFamily="66" charset="0"/>
              </a:rPr>
              <a:t>. Становить </a:t>
            </a:r>
            <a:r>
              <a:rPr lang="ru-RU" sz="2000" dirty="0" err="1">
                <a:latin typeface="Comic Sans MS" panose="030F0702030302020204" pitchFamily="66" charset="0"/>
              </a:rPr>
              <a:t>волосяний</a:t>
            </a:r>
            <a:r>
              <a:rPr lang="ru-RU" sz="2000" dirty="0">
                <a:latin typeface="Comic Sans MS" panose="030F0702030302020204" pitchFamily="66" charset="0"/>
              </a:rPr>
              <a:t> </a:t>
            </a:r>
            <a:r>
              <a:rPr lang="ru-RU" sz="2000" dirty="0" err="1">
                <a:latin typeface="Comic Sans MS" panose="030F0702030302020204" pitchFamily="66" charset="0"/>
              </a:rPr>
              <a:t>покрив</a:t>
            </a:r>
            <a:r>
              <a:rPr lang="ru-RU" sz="2000" dirty="0">
                <a:latin typeface="Comic Sans MS" panose="030F0702030302020204" pitchFamily="66" charset="0"/>
              </a:rPr>
              <a:t> </a:t>
            </a:r>
            <a:r>
              <a:rPr lang="ru-RU" sz="2000" dirty="0" err="1">
                <a:latin typeface="Comic Sans MS" panose="030F0702030302020204" pitchFamily="66" charset="0"/>
              </a:rPr>
              <a:t>шкіри</a:t>
            </a:r>
            <a:r>
              <a:rPr lang="ru-RU" sz="2000" dirty="0">
                <a:latin typeface="Comic Sans MS" panose="030F0702030302020204" pitchFamily="66" charset="0"/>
              </a:rPr>
              <a:t> та </a:t>
            </a:r>
            <a:r>
              <a:rPr lang="ru-RU" sz="2000" dirty="0" err="1">
                <a:latin typeface="Comic Sans MS" panose="030F0702030302020204" pitchFamily="66" charset="0"/>
              </a:rPr>
              <a:t>захищає</a:t>
            </a:r>
            <a:r>
              <a:rPr lang="ru-RU" sz="2000" dirty="0">
                <a:latin typeface="Comic Sans MS" panose="030F0702030302020204" pitchFamily="66" charset="0"/>
              </a:rPr>
              <a:t> </a:t>
            </a:r>
            <a:r>
              <a:rPr lang="ru-RU" sz="2000" dirty="0" err="1">
                <a:latin typeface="Comic Sans MS" panose="030F0702030302020204" pitchFamily="66" charset="0"/>
              </a:rPr>
              <a:t>її</a:t>
            </a:r>
            <a:r>
              <a:rPr lang="ru-RU" sz="2000" dirty="0">
                <a:latin typeface="Comic Sans MS" panose="030F0702030302020204" pitchFamily="66" charset="0"/>
              </a:rPr>
              <a:t> </a:t>
            </a:r>
            <a:r>
              <a:rPr lang="ru-RU" sz="2000" dirty="0" err="1">
                <a:latin typeface="Comic Sans MS" panose="030F0702030302020204" pitchFamily="66" charset="0"/>
              </a:rPr>
              <a:t>від</a:t>
            </a:r>
            <a:r>
              <a:rPr lang="ru-RU" sz="2000" dirty="0">
                <a:latin typeface="Comic Sans MS" panose="030F0702030302020204" pitchFamily="66" charset="0"/>
              </a:rPr>
              <a:t> </a:t>
            </a:r>
            <a:r>
              <a:rPr lang="ru-RU" sz="2000" dirty="0" err="1">
                <a:latin typeface="Comic Sans MS" panose="030F0702030302020204" pitchFamily="66" charset="0"/>
              </a:rPr>
              <a:t>ушкодження</a:t>
            </a:r>
            <a:r>
              <a:rPr lang="ru-RU" sz="2000" dirty="0">
                <a:latin typeface="Comic Sans MS" panose="030F0702030302020204" pitchFamily="66" charset="0"/>
              </a:rPr>
              <a:t> й </a:t>
            </a:r>
            <a:r>
              <a:rPr lang="ru-RU" sz="2000" dirty="0" err="1">
                <a:latin typeface="Comic Sans MS" panose="030F0702030302020204" pitchFamily="66" charset="0"/>
              </a:rPr>
              <a:t>охолодження</a:t>
            </a:r>
            <a:r>
              <a:rPr lang="ru-RU" sz="2000" dirty="0">
                <a:latin typeface="Comic Sans MS" panose="030F0702030302020204" pitchFamily="66" charset="0"/>
              </a:rPr>
              <a:t>. </a:t>
            </a:r>
            <a:r>
              <a:rPr lang="ru-RU" sz="2000" dirty="0" err="1">
                <a:latin typeface="Comic Sans MS" panose="030F0702030302020204" pitchFamily="66" charset="0"/>
              </a:rPr>
              <a:t>Зовнішній</a:t>
            </a:r>
            <a:r>
              <a:rPr lang="ru-RU" sz="2000" dirty="0">
                <a:latin typeface="Comic Sans MS" panose="030F0702030302020204" pitchFamily="66" charset="0"/>
              </a:rPr>
              <a:t> </a:t>
            </a:r>
            <a:r>
              <a:rPr lang="ru-RU" sz="2000" dirty="0" err="1">
                <a:latin typeface="Comic Sans MS" panose="030F0702030302020204" pitchFamily="66" charset="0"/>
              </a:rPr>
              <a:t>вигляд</a:t>
            </a:r>
            <a:r>
              <a:rPr lang="ru-RU" sz="2000" dirty="0">
                <a:latin typeface="Comic Sans MS" panose="030F0702030302020204" pitchFamily="66" charset="0"/>
              </a:rPr>
              <a:t>.</a:t>
            </a:r>
          </a:p>
        </p:txBody>
      </p:sp>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1103784" y="1484784"/>
            <a:ext cx="3960440" cy="3960440"/>
          </a:xfrm>
        </p:spPr>
      </p:pic>
    </p:spTree>
    <p:extLst>
      <p:ext uri="{BB962C8B-B14F-4D97-AF65-F5344CB8AC3E}">
        <p14:creationId xmlns:p14="http://schemas.microsoft.com/office/powerpoint/2010/main" val="2391743634"/>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165742"/>
            <a:ext cx="6080073" cy="4535734"/>
          </a:xfrm>
          <a:prstGeom prst="rect">
            <a:avLst/>
          </a:prstGeom>
        </p:spPr>
      </p:pic>
    </p:spTree>
    <p:extLst>
      <p:ext uri="{BB962C8B-B14F-4D97-AF65-F5344CB8AC3E}">
        <p14:creationId xmlns:p14="http://schemas.microsoft.com/office/powerpoint/2010/main" val="532287862"/>
      </p:ext>
    </p:extLst>
  </p:cSld>
  <p:clrMapOvr>
    <a:masterClrMapping/>
  </p:clrMapOvr>
  <p:transition spd="slow">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5912" y="1103729"/>
            <a:ext cx="3966175" cy="4540366"/>
          </a:xfrm>
          <a:prstGeom prst="rect">
            <a:avLst/>
          </a:prstGeom>
        </p:spPr>
      </p:pic>
    </p:spTree>
    <p:extLst>
      <p:ext uri="{BB962C8B-B14F-4D97-AF65-F5344CB8AC3E}">
        <p14:creationId xmlns:p14="http://schemas.microsoft.com/office/powerpoint/2010/main" val="1239467010"/>
      </p:ext>
    </p:extLst>
  </p:cSld>
  <p:clrMapOvr>
    <a:masterClrMapping/>
  </p:clrMapOvr>
  <p:transition spd="slow">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980728"/>
            <a:ext cx="6400800" cy="685800"/>
          </a:xfrm>
        </p:spPr>
        <p:txBody>
          <a:bodyPr>
            <a:normAutofit/>
          </a:bodyPr>
          <a:lstStyle/>
          <a:p>
            <a:r>
              <a:rPr lang="ru-RU" sz="2800" b="1" u="sng" dirty="0">
                <a:solidFill>
                  <a:schemeClr val="tx2">
                    <a:lumMod val="90000"/>
                    <a:lumOff val="10000"/>
                  </a:schemeClr>
                </a:solidFill>
                <a:latin typeface="Comic Sans MS" panose="030F0702030302020204" pitchFamily="66" charset="0"/>
              </a:rPr>
              <a:t>«</a:t>
            </a:r>
            <a:r>
              <a:rPr lang="ru-RU" sz="2800" b="1" u="sng" dirty="0" err="1">
                <a:solidFill>
                  <a:schemeClr val="tx2">
                    <a:lumMod val="90000"/>
                    <a:lumOff val="10000"/>
                  </a:schemeClr>
                </a:solidFill>
                <a:latin typeface="Comic Sans MS" panose="030F0702030302020204" pitchFamily="66" charset="0"/>
              </a:rPr>
              <a:t>Чому</a:t>
            </a:r>
            <a:r>
              <a:rPr lang="ru-RU" sz="2800" b="1" u="sng" dirty="0">
                <a:solidFill>
                  <a:schemeClr val="tx2">
                    <a:lumMod val="90000"/>
                    <a:lumOff val="10000"/>
                  </a:schemeClr>
                </a:solidFill>
                <a:latin typeface="Comic Sans MS" panose="030F0702030302020204" pitchFamily="66" charset="0"/>
              </a:rPr>
              <a:t> </a:t>
            </a:r>
            <a:r>
              <a:rPr lang="ru-RU" sz="2800" b="1" u="sng" dirty="0" err="1">
                <a:solidFill>
                  <a:schemeClr val="tx2">
                    <a:lumMod val="90000"/>
                    <a:lumOff val="10000"/>
                  </a:schemeClr>
                </a:solidFill>
                <a:latin typeface="Comic Sans MS" panose="030F0702030302020204" pitchFamily="66" charset="0"/>
              </a:rPr>
              <a:t>сивіє</a:t>
            </a:r>
            <a:r>
              <a:rPr lang="ru-RU" sz="2800" b="1" u="sng" dirty="0">
                <a:solidFill>
                  <a:schemeClr val="tx2">
                    <a:lumMod val="90000"/>
                    <a:lumOff val="10000"/>
                  </a:schemeClr>
                </a:solidFill>
                <a:latin typeface="Comic Sans MS" panose="030F0702030302020204" pitchFamily="66" charset="0"/>
              </a:rPr>
              <a:t> </a:t>
            </a:r>
            <a:r>
              <a:rPr lang="ru-RU" sz="2800" b="1" u="sng" dirty="0" err="1">
                <a:solidFill>
                  <a:schemeClr val="tx2">
                    <a:lumMod val="90000"/>
                    <a:lumOff val="10000"/>
                  </a:schemeClr>
                </a:solidFill>
                <a:latin typeface="Comic Sans MS" panose="030F0702030302020204" pitchFamily="66" charset="0"/>
              </a:rPr>
              <a:t>волосся</a:t>
            </a:r>
            <a:r>
              <a:rPr lang="ru-RU" sz="2800" b="1" u="sng" dirty="0">
                <a:solidFill>
                  <a:schemeClr val="tx2">
                    <a:lumMod val="90000"/>
                    <a:lumOff val="10000"/>
                  </a:schemeClr>
                </a:solidFill>
                <a:latin typeface="Comic Sans MS" panose="030F0702030302020204" pitchFamily="66" charset="0"/>
              </a:rPr>
              <a:t>?»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1700808"/>
            <a:ext cx="5184576" cy="3929909"/>
          </a:xfrm>
        </p:spPr>
      </p:pic>
    </p:spTree>
    <p:extLst>
      <p:ext uri="{BB962C8B-B14F-4D97-AF65-F5344CB8AC3E}">
        <p14:creationId xmlns:p14="http://schemas.microsoft.com/office/powerpoint/2010/main" val="123127397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24744"/>
            <a:ext cx="6400800" cy="685800"/>
          </a:xfrm>
        </p:spPr>
        <p:txBody>
          <a:bodyPr>
            <a:normAutofit/>
          </a:bodyPr>
          <a:lstStyle/>
          <a:p>
            <a:r>
              <a:rPr lang="uk-UA" sz="3200" b="1" dirty="0" smtClean="0">
                <a:solidFill>
                  <a:schemeClr val="tx2">
                    <a:lumMod val="90000"/>
                    <a:lumOff val="10000"/>
                  </a:schemeClr>
                </a:solidFill>
                <a:latin typeface="Comic Sans MS" panose="030F0702030302020204" pitchFamily="66" charset="0"/>
              </a:rPr>
              <a:t>Сиве волосся</a:t>
            </a:r>
            <a:endParaRPr lang="ru-RU" sz="3200" b="1" dirty="0">
              <a:solidFill>
                <a:schemeClr val="tx2">
                  <a:lumMod val="90000"/>
                  <a:lumOff val="10000"/>
                </a:schemeClr>
              </a:solidFill>
              <a:latin typeface="Comic Sans MS" panose="030F0702030302020204" pitchFamily="66" charset="0"/>
            </a:endParaRPr>
          </a:p>
        </p:txBody>
      </p:sp>
      <p:sp>
        <p:nvSpPr>
          <p:cNvPr id="3" name="Объект 2"/>
          <p:cNvSpPr>
            <a:spLocks noGrp="1"/>
          </p:cNvSpPr>
          <p:nvPr>
            <p:ph idx="1"/>
          </p:nvPr>
        </p:nvSpPr>
        <p:spPr>
          <a:xfrm>
            <a:off x="1403648" y="2060848"/>
            <a:ext cx="6400800" cy="3048001"/>
          </a:xfrm>
        </p:spPr>
        <p:txBody>
          <a:bodyPr>
            <a:noAutofit/>
          </a:bodyPr>
          <a:lstStyle/>
          <a:p>
            <a:r>
              <a:rPr lang="ru-RU" dirty="0">
                <a:latin typeface="Comic Sans MS" panose="030F0702030302020204" pitchFamily="66" charset="0"/>
              </a:rPr>
              <a:t>У </a:t>
            </a:r>
            <a:r>
              <a:rPr lang="ru-RU" dirty="0" err="1">
                <a:latin typeface="Comic Sans MS" panose="030F0702030302020204" pitchFamily="66" charset="0"/>
              </a:rPr>
              <a:t>структурі</a:t>
            </a:r>
            <a:r>
              <a:rPr lang="ru-RU" dirty="0">
                <a:latin typeface="Comic Sans MS" panose="030F0702030302020204" pitchFamily="66" charset="0"/>
              </a:rPr>
              <a:t> волоса з роками </a:t>
            </a:r>
            <a:r>
              <a:rPr lang="ru-RU" dirty="0" err="1">
                <a:latin typeface="Comic Sans MS" panose="030F0702030302020204" pitchFamily="66" charset="0"/>
              </a:rPr>
              <a:t>кількість</a:t>
            </a:r>
            <a:r>
              <a:rPr lang="ru-RU" dirty="0">
                <a:latin typeface="Comic Sans MS" panose="030F0702030302020204" pitchFamily="66" charset="0"/>
              </a:rPr>
              <a:t> </a:t>
            </a:r>
            <a:r>
              <a:rPr lang="ru-RU" dirty="0" err="1">
                <a:latin typeface="Comic Sans MS" panose="030F0702030302020204" pitchFamily="66" charset="0"/>
              </a:rPr>
              <a:t>еумеланіна</a:t>
            </a:r>
            <a:r>
              <a:rPr lang="ru-RU" dirty="0">
                <a:latin typeface="Comic Sans MS" panose="030F0702030302020204" pitchFamily="66" charset="0"/>
              </a:rPr>
              <a:t> і </a:t>
            </a:r>
            <a:r>
              <a:rPr lang="ru-RU" dirty="0" err="1">
                <a:latin typeface="Comic Sans MS" panose="030F0702030302020204" pitchFamily="66" charset="0"/>
              </a:rPr>
              <a:t>феомеланіну</a:t>
            </a:r>
            <a:r>
              <a:rPr lang="ru-RU" dirty="0">
                <a:latin typeface="Comic Sans MS" panose="030F0702030302020204" pitchFamily="66" charset="0"/>
              </a:rPr>
              <a:t> </a:t>
            </a:r>
            <a:r>
              <a:rPr lang="ru-RU" dirty="0" err="1">
                <a:latin typeface="Comic Sans MS" panose="030F0702030302020204" pitchFamily="66" charset="0"/>
              </a:rPr>
              <a:t>зменшується</a:t>
            </a:r>
            <a:r>
              <a:rPr lang="ru-RU" dirty="0">
                <a:latin typeface="Comic Sans MS" panose="030F0702030302020204" pitchFamily="66" charset="0"/>
              </a:rPr>
              <a:t> і </a:t>
            </a:r>
            <a:r>
              <a:rPr lang="ru-RU" dirty="0" err="1">
                <a:latin typeface="Comic Sans MS" panose="030F0702030302020204" pitchFamily="66" charset="0"/>
              </a:rPr>
              <a:t>знижується</a:t>
            </a:r>
            <a:r>
              <a:rPr lang="ru-RU" dirty="0">
                <a:latin typeface="Comic Sans MS" panose="030F0702030302020204" pitchFamily="66" charset="0"/>
              </a:rPr>
              <a:t> </a:t>
            </a:r>
            <a:r>
              <a:rPr lang="ru-RU" dirty="0" err="1">
                <a:latin typeface="Comic Sans MS" panose="030F0702030302020204" pitchFamily="66" charset="0"/>
              </a:rPr>
              <a:t>їх</a:t>
            </a:r>
            <a:r>
              <a:rPr lang="ru-RU" dirty="0">
                <a:latin typeface="Comic Sans MS" panose="030F0702030302020204" pitchFamily="66" charset="0"/>
              </a:rPr>
              <a:t> </a:t>
            </a:r>
            <a:r>
              <a:rPr lang="ru-RU" dirty="0" err="1">
                <a:latin typeface="Comic Sans MS" panose="030F0702030302020204" pitchFamily="66" charset="0"/>
              </a:rPr>
              <a:t>функціональність</a:t>
            </a:r>
            <a:r>
              <a:rPr lang="ru-RU" dirty="0">
                <a:latin typeface="Comic Sans MS" panose="030F0702030302020204" pitchFamily="66" charset="0"/>
              </a:rPr>
              <a:t>, а </a:t>
            </a:r>
            <a:r>
              <a:rPr lang="ru-RU" dirty="0" err="1">
                <a:latin typeface="Comic Sans MS" panose="030F0702030302020204" pitchFamily="66" charset="0"/>
              </a:rPr>
              <a:t>кількість</a:t>
            </a:r>
            <a:r>
              <a:rPr lang="ru-RU" dirty="0">
                <a:latin typeface="Comic Sans MS" panose="030F0702030302020204" pitchFamily="66" charset="0"/>
              </a:rPr>
              <a:t> </a:t>
            </a:r>
            <a:r>
              <a:rPr lang="ru-RU" dirty="0" err="1">
                <a:latin typeface="Comic Sans MS" panose="030F0702030302020204" pitchFamily="66" charset="0"/>
              </a:rPr>
              <a:t>повітря</a:t>
            </a:r>
            <a:r>
              <a:rPr lang="ru-RU" dirty="0">
                <a:latin typeface="Comic Sans MS" panose="030F0702030302020204" pitchFamily="66" charset="0"/>
              </a:rPr>
              <a:t> </a:t>
            </a:r>
            <a:r>
              <a:rPr lang="ru-RU" dirty="0" err="1">
                <a:latin typeface="Comic Sans MS" panose="030F0702030302020204" pitchFamily="66" charset="0"/>
              </a:rPr>
              <a:t>навпаки</a:t>
            </a:r>
            <a:r>
              <a:rPr lang="ru-RU" dirty="0">
                <a:latin typeface="Comic Sans MS" panose="030F0702030302020204" pitchFamily="66" charset="0"/>
              </a:rPr>
              <a:t> </a:t>
            </a:r>
            <a:r>
              <a:rPr lang="ru-RU" dirty="0" err="1">
                <a:latin typeface="Comic Sans MS" panose="030F0702030302020204" pitchFamily="66" charset="0"/>
              </a:rPr>
              <a:t>збільшується</a:t>
            </a:r>
            <a:r>
              <a:rPr lang="ru-RU" dirty="0">
                <a:latin typeface="Comic Sans MS" panose="030F0702030302020204" pitchFamily="66" charset="0"/>
              </a:rPr>
              <a:t>, </a:t>
            </a:r>
            <a:r>
              <a:rPr lang="ru-RU" dirty="0" err="1">
                <a:latin typeface="Comic Sans MS" panose="030F0702030302020204" pitchFamily="66" charset="0"/>
              </a:rPr>
              <a:t>він</a:t>
            </a:r>
            <a:r>
              <a:rPr lang="ru-RU" dirty="0">
                <a:latin typeface="Comic Sans MS" panose="030F0702030302020204" pitchFamily="66" charset="0"/>
              </a:rPr>
              <a:t> і </a:t>
            </a:r>
            <a:r>
              <a:rPr lang="ru-RU" dirty="0" err="1">
                <a:latin typeface="Comic Sans MS" panose="030F0702030302020204" pitchFamily="66" charset="0"/>
              </a:rPr>
              <a:t>додає</a:t>
            </a:r>
            <a:r>
              <a:rPr lang="ru-RU" dirty="0">
                <a:latin typeface="Comic Sans MS" panose="030F0702030302020204" pitchFamily="66" charset="0"/>
              </a:rPr>
              <a:t> </a:t>
            </a:r>
            <a:r>
              <a:rPr lang="ru-RU" dirty="0" err="1">
                <a:latin typeface="Comic Sans MS" panose="030F0702030302020204" pitchFamily="66" charset="0"/>
              </a:rPr>
              <a:t>волоссю</a:t>
            </a:r>
            <a:r>
              <a:rPr lang="ru-RU" dirty="0">
                <a:latin typeface="Comic Sans MS" panose="030F0702030302020204" pitchFamily="66" charset="0"/>
              </a:rPr>
              <a:t> </a:t>
            </a:r>
            <a:r>
              <a:rPr lang="ru-RU" dirty="0" err="1">
                <a:latin typeface="Comic Sans MS" panose="030F0702030302020204" pitchFamily="66" charset="0"/>
              </a:rPr>
              <a:t>сивий</a:t>
            </a:r>
            <a:r>
              <a:rPr lang="ru-RU" dirty="0">
                <a:latin typeface="Comic Sans MS" panose="030F0702030302020204" pitchFamily="66" charset="0"/>
              </a:rPr>
              <a:t> </a:t>
            </a:r>
            <a:r>
              <a:rPr lang="ru-RU" dirty="0" err="1">
                <a:latin typeface="Comic Sans MS" panose="030F0702030302020204" pitchFamily="66" charset="0"/>
              </a:rPr>
              <a:t>відтінок</a:t>
            </a:r>
            <a:r>
              <a:rPr lang="ru-RU" dirty="0">
                <a:latin typeface="Comic Sans MS" panose="030F0702030302020204" pitchFamily="66" charset="0"/>
              </a:rPr>
              <a:t>. Але </a:t>
            </a:r>
            <a:r>
              <a:rPr lang="ru-RU" dirty="0" err="1">
                <a:latin typeface="Comic Sans MS" panose="030F0702030302020204" pitchFamily="66" charset="0"/>
              </a:rPr>
              <a:t>навіть</a:t>
            </a:r>
            <a:r>
              <a:rPr lang="ru-RU" dirty="0">
                <a:latin typeface="Comic Sans MS" panose="030F0702030302020204" pitchFamily="66" charset="0"/>
              </a:rPr>
              <a:t> </a:t>
            </a:r>
            <a:r>
              <a:rPr lang="ru-RU" dirty="0" err="1" smtClean="0">
                <a:latin typeface="Comic Sans MS" panose="030F0702030302020204" pitchFamily="66" charset="0"/>
              </a:rPr>
              <a:t>такий</a:t>
            </a:r>
            <a:r>
              <a:rPr lang="ru-RU" dirty="0" smtClean="0">
                <a:latin typeface="Comic Sans MS" panose="030F0702030302020204" pitchFamily="66" charset="0"/>
              </a:rPr>
              <a:t> </a:t>
            </a:r>
            <a:r>
              <a:rPr lang="ru-RU" dirty="0" err="1">
                <a:latin typeface="Comic Sans MS" panose="030F0702030302020204" pitchFamily="66" charset="0"/>
              </a:rPr>
              <a:t>докладний</a:t>
            </a:r>
            <a:r>
              <a:rPr lang="ru-RU" dirty="0">
                <a:latin typeface="Comic Sans MS" panose="030F0702030302020204" pitchFamily="66" charset="0"/>
              </a:rPr>
              <a:t> </a:t>
            </a:r>
            <a:r>
              <a:rPr lang="ru-RU" dirty="0" err="1">
                <a:latin typeface="Comic Sans MS" panose="030F0702030302020204" pitchFamily="66" charset="0"/>
              </a:rPr>
              <a:t>розгляд</a:t>
            </a:r>
            <a:r>
              <a:rPr lang="ru-RU" dirty="0">
                <a:latin typeface="Comic Sans MS" panose="030F0702030302020204" pitchFamily="66" charset="0"/>
              </a:rPr>
              <a:t> </a:t>
            </a:r>
            <a:r>
              <a:rPr lang="ru-RU" dirty="0" err="1">
                <a:latin typeface="Comic Sans MS" panose="030F0702030302020204" pitchFamily="66" charset="0"/>
              </a:rPr>
              <a:t>структури</a:t>
            </a:r>
            <a:r>
              <a:rPr lang="ru-RU" dirty="0">
                <a:latin typeface="Comic Sans MS" panose="030F0702030302020204" pitchFamily="66" charset="0"/>
              </a:rPr>
              <a:t> волоса і </a:t>
            </a:r>
            <a:r>
              <a:rPr lang="ru-RU" dirty="0" err="1">
                <a:latin typeface="Comic Sans MS" panose="030F0702030302020204" pitchFamily="66" charset="0"/>
              </a:rPr>
              <a:t>природи</a:t>
            </a:r>
            <a:r>
              <a:rPr lang="ru-RU" dirty="0">
                <a:latin typeface="Comic Sans MS" panose="030F0702030302020204" pitchFamily="66" charset="0"/>
              </a:rPr>
              <a:t> </a:t>
            </a:r>
            <a:r>
              <a:rPr lang="ru-RU" dirty="0" err="1">
                <a:latin typeface="Comic Sans MS" panose="030F0702030302020204" pitchFamily="66" charset="0"/>
              </a:rPr>
              <a:t>виникнення</a:t>
            </a:r>
            <a:r>
              <a:rPr lang="ru-RU" dirty="0">
                <a:latin typeface="Comic Sans MS" panose="030F0702030302020204" pitchFamily="66" charset="0"/>
              </a:rPr>
              <a:t> </a:t>
            </a:r>
            <a:r>
              <a:rPr lang="ru-RU" dirty="0" err="1">
                <a:latin typeface="Comic Sans MS" panose="030F0702030302020204" pitchFamily="66" charset="0"/>
              </a:rPr>
              <a:t>сивини</a:t>
            </a:r>
            <a:r>
              <a:rPr lang="ru-RU" dirty="0">
                <a:latin typeface="Comic Sans MS" panose="030F0702030302020204" pitchFamily="66" charset="0"/>
              </a:rPr>
              <a:t> не </a:t>
            </a:r>
            <a:r>
              <a:rPr lang="ru-RU" dirty="0" err="1">
                <a:latin typeface="Comic Sans MS" panose="030F0702030302020204" pitchFamily="66" charset="0"/>
              </a:rPr>
              <a:t>пояснює</a:t>
            </a:r>
            <a:r>
              <a:rPr lang="ru-RU" dirty="0">
                <a:latin typeface="Comic Sans MS" panose="030F0702030302020204" pitchFamily="66" charset="0"/>
              </a:rPr>
              <a:t>, </a:t>
            </a:r>
            <a:r>
              <a:rPr lang="ru-RU" dirty="0" err="1">
                <a:latin typeface="Comic Sans MS" panose="030F0702030302020204" pitchFamily="66" charset="0"/>
              </a:rPr>
              <a:t>чому</a:t>
            </a:r>
            <a:r>
              <a:rPr lang="ru-RU" dirty="0">
                <a:latin typeface="Comic Sans MS" panose="030F0702030302020204" pitchFamily="66" charset="0"/>
              </a:rPr>
              <a:t> ж </a:t>
            </a:r>
            <a:r>
              <a:rPr lang="ru-RU" dirty="0" err="1">
                <a:latin typeface="Comic Sans MS" panose="030F0702030302020204" pitchFamily="66" charset="0"/>
              </a:rPr>
              <a:t>іноді</a:t>
            </a:r>
            <a:r>
              <a:rPr lang="ru-RU" dirty="0">
                <a:latin typeface="Comic Sans MS" panose="030F0702030302020204" pitchFamily="66" charset="0"/>
              </a:rPr>
              <a:t> </a:t>
            </a:r>
            <a:r>
              <a:rPr lang="ru-RU" dirty="0" err="1">
                <a:latin typeface="Comic Sans MS" panose="030F0702030302020204" pitchFamily="66" charset="0"/>
              </a:rPr>
              <a:t>волосся</a:t>
            </a:r>
            <a:r>
              <a:rPr lang="ru-RU" dirty="0">
                <a:latin typeface="Comic Sans MS" panose="030F0702030302020204" pitchFamily="66" charset="0"/>
              </a:rPr>
              <a:t> </a:t>
            </a:r>
            <a:r>
              <a:rPr lang="ru-RU" dirty="0" err="1">
                <a:latin typeface="Comic Sans MS" panose="030F0702030302020204" pitchFamily="66" charset="0"/>
              </a:rPr>
              <a:t>сивіє</a:t>
            </a:r>
            <a:r>
              <a:rPr lang="ru-RU" dirty="0">
                <a:latin typeface="Comic Sans MS" panose="030F0702030302020204" pitchFamily="66" charset="0"/>
              </a:rPr>
              <a:t> у </a:t>
            </a:r>
            <a:r>
              <a:rPr lang="ru-RU" dirty="0" err="1">
                <a:latin typeface="Comic Sans MS" panose="030F0702030302020204" pitchFamily="66" charset="0"/>
              </a:rPr>
              <a:t>молодих</a:t>
            </a:r>
            <a:r>
              <a:rPr lang="ru-RU" dirty="0">
                <a:latin typeface="Comic Sans MS" panose="030F0702030302020204" pitchFamily="66" charset="0"/>
              </a:rPr>
              <a:t> людей, </a:t>
            </a:r>
            <a:r>
              <a:rPr lang="ru-RU" dirty="0" err="1">
                <a:latin typeface="Comic Sans MS" panose="030F0702030302020204" pitchFamily="66" charset="0"/>
              </a:rPr>
              <a:t>адже</a:t>
            </a:r>
            <a:r>
              <a:rPr lang="ru-RU" dirty="0">
                <a:latin typeface="Comic Sans MS" panose="030F0702030302020204" pitchFamily="66" charset="0"/>
              </a:rPr>
              <a:t> по </a:t>
            </a:r>
            <a:r>
              <a:rPr lang="ru-RU" dirty="0" err="1">
                <a:latin typeface="Comic Sans MS" panose="030F0702030302020204" pitchFamily="66" charset="0"/>
              </a:rPr>
              <a:t>даній</a:t>
            </a:r>
            <a:r>
              <a:rPr lang="ru-RU" dirty="0">
                <a:latin typeface="Comic Sans MS" panose="030F0702030302020204" pitchFamily="66" charset="0"/>
              </a:rPr>
              <a:t> </a:t>
            </a:r>
            <a:r>
              <a:rPr lang="ru-RU" dirty="0" err="1">
                <a:latin typeface="Comic Sans MS" panose="030F0702030302020204" pitchFamily="66" charset="0"/>
              </a:rPr>
              <a:t>логіці</a:t>
            </a:r>
            <a:r>
              <a:rPr lang="ru-RU" dirty="0">
                <a:latin typeface="Comic Sans MS" panose="030F0702030302020204" pitchFamily="66" charset="0"/>
              </a:rPr>
              <a:t> </a:t>
            </a:r>
            <a:r>
              <a:rPr lang="ru-RU" dirty="0" err="1">
                <a:latin typeface="Comic Sans MS" panose="030F0702030302020204" pitchFamily="66" charset="0"/>
              </a:rPr>
              <a:t>втрата</a:t>
            </a:r>
            <a:r>
              <a:rPr lang="ru-RU" dirty="0">
                <a:latin typeface="Comic Sans MS" panose="030F0702030302020204" pitchFamily="66" charset="0"/>
              </a:rPr>
              <a:t> </a:t>
            </a:r>
            <a:r>
              <a:rPr lang="ru-RU" dirty="0" err="1">
                <a:latin typeface="Comic Sans MS" panose="030F0702030302020204" pitchFamily="66" charset="0"/>
              </a:rPr>
              <a:t>певних</a:t>
            </a:r>
            <a:r>
              <a:rPr lang="ru-RU" dirty="0">
                <a:latin typeface="Comic Sans MS" panose="030F0702030302020204" pitchFamily="66" charset="0"/>
              </a:rPr>
              <a:t> </a:t>
            </a:r>
            <a:r>
              <a:rPr lang="ru-RU" dirty="0" err="1">
                <a:latin typeface="Comic Sans MS" panose="030F0702030302020204" pitchFamily="66" charset="0"/>
              </a:rPr>
              <a:t>функцій</a:t>
            </a:r>
            <a:r>
              <a:rPr lang="ru-RU" dirty="0">
                <a:latin typeface="Comic Sans MS" panose="030F0702030302020204" pitchFamily="66" charset="0"/>
              </a:rPr>
              <a:t> </a:t>
            </a:r>
            <a:r>
              <a:rPr lang="ru-RU" dirty="0" err="1">
                <a:latin typeface="Comic Sans MS" panose="030F0702030302020204" pitchFamily="66" charset="0"/>
              </a:rPr>
              <a:t>пігментами</a:t>
            </a:r>
            <a:r>
              <a:rPr lang="ru-RU" dirty="0">
                <a:latin typeface="Comic Sans MS" panose="030F0702030302020204" pitchFamily="66" charset="0"/>
              </a:rPr>
              <a:t> </a:t>
            </a:r>
            <a:r>
              <a:rPr lang="ru-RU" dirty="0" err="1">
                <a:latin typeface="Comic Sans MS" panose="030F0702030302020204" pitchFamily="66" charset="0"/>
              </a:rPr>
              <a:t>виникає</a:t>
            </a:r>
            <a:r>
              <a:rPr lang="ru-RU" dirty="0">
                <a:latin typeface="Comic Sans MS" panose="030F0702030302020204" pitchFamily="66" charset="0"/>
              </a:rPr>
              <a:t> </a:t>
            </a:r>
            <a:r>
              <a:rPr lang="ru-RU" dirty="0" err="1">
                <a:latin typeface="Comic Sans MS" panose="030F0702030302020204" pitchFamily="66" charset="0"/>
              </a:rPr>
              <a:t>лише</a:t>
            </a:r>
            <a:r>
              <a:rPr lang="ru-RU" dirty="0">
                <a:latin typeface="Comic Sans MS" panose="030F0702030302020204" pitchFamily="66" charset="0"/>
              </a:rPr>
              <a:t> у людей у </a:t>
            </a:r>
            <a:r>
              <a:rPr lang="ru-RU" dirty="0" err="1">
                <a:latin typeface="Comic Sans MS" panose="030F0702030302020204" pitchFamily="66" charset="0"/>
              </a:rPr>
              <a:t>віці</a:t>
            </a:r>
            <a:r>
              <a:rPr lang="ru-RU" dirty="0">
                <a:latin typeface="Comic Sans MS" panose="030F0702030302020204" pitchFamily="66" charset="0"/>
              </a:rPr>
              <a:t>.</a:t>
            </a:r>
          </a:p>
        </p:txBody>
      </p:sp>
    </p:spTree>
    <p:extLst>
      <p:ext uri="{BB962C8B-B14F-4D97-AF65-F5344CB8AC3E}">
        <p14:creationId xmlns:p14="http://schemas.microsoft.com/office/powerpoint/2010/main" val="23395456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340768"/>
            <a:ext cx="6400800" cy="1360512"/>
          </a:xfrm>
        </p:spPr>
        <p:txBody>
          <a:bodyPr>
            <a:noAutofit/>
          </a:bodyPr>
          <a:lstStyle/>
          <a:p>
            <a:r>
              <a:rPr lang="ru-RU" sz="1600" b="1" dirty="0">
                <a:latin typeface="Comic Sans MS" panose="030F0702030302020204" pitchFamily="66" charset="0"/>
              </a:rPr>
              <a:t>З часом </a:t>
            </a:r>
            <a:r>
              <a:rPr lang="ru-RU" sz="1600" b="1" dirty="0" err="1">
                <a:latin typeface="Comic Sans MS" panose="030F0702030302020204" pitchFamily="66" charset="0"/>
              </a:rPr>
              <a:t>відбувається</a:t>
            </a:r>
            <a:r>
              <a:rPr lang="ru-RU" sz="1600" b="1" dirty="0">
                <a:latin typeface="Comic Sans MS" panose="030F0702030302020204" pitchFamily="66" charset="0"/>
              </a:rPr>
              <a:t> </a:t>
            </a:r>
            <a:r>
              <a:rPr lang="ru-RU" sz="1600" b="1" dirty="0" err="1">
                <a:latin typeface="Comic Sans MS" panose="030F0702030302020204" pitchFamily="66" charset="0"/>
              </a:rPr>
              <a:t>зниження</a:t>
            </a:r>
            <a:r>
              <a:rPr lang="ru-RU" sz="1600" b="1" dirty="0">
                <a:latin typeface="Comic Sans MS" panose="030F0702030302020204" pitchFamily="66" charset="0"/>
              </a:rPr>
              <a:t> </a:t>
            </a:r>
            <a:r>
              <a:rPr lang="ru-RU" sz="1600" b="1" dirty="0" err="1">
                <a:latin typeface="Comic Sans MS" panose="030F0702030302020204" pitchFamily="66" charset="0"/>
              </a:rPr>
              <a:t>вироблення</a:t>
            </a:r>
            <a:r>
              <a:rPr lang="ru-RU" sz="1600" b="1" dirty="0">
                <a:latin typeface="Comic Sans MS" panose="030F0702030302020204" pitchFamily="66" charset="0"/>
              </a:rPr>
              <a:t> </a:t>
            </a:r>
            <a:r>
              <a:rPr lang="ru-RU" sz="1600" b="1" dirty="0" err="1">
                <a:latin typeface="Comic Sans MS" panose="030F0702030302020204" pitchFamily="66" charset="0"/>
              </a:rPr>
              <a:t>меланіну</a:t>
            </a:r>
            <a:r>
              <a:rPr lang="ru-RU" sz="1600" b="1" dirty="0">
                <a:latin typeface="Comic Sans MS" panose="030F0702030302020204" pitchFamily="66" charset="0"/>
              </a:rPr>
              <a:t>, </a:t>
            </a:r>
            <a:r>
              <a:rPr lang="ru-RU" sz="1600" b="1" dirty="0" err="1">
                <a:latin typeface="Comic Sans MS" panose="030F0702030302020204" pitchFamily="66" charset="0"/>
              </a:rPr>
              <a:t>волосся</a:t>
            </a:r>
            <a:r>
              <a:rPr lang="ru-RU" sz="1600" b="1" dirty="0">
                <a:latin typeface="Comic Sans MS" panose="030F0702030302020204" pitchFamily="66" charset="0"/>
              </a:rPr>
              <a:t> </a:t>
            </a:r>
            <a:r>
              <a:rPr lang="ru-RU" sz="1600" b="1" dirty="0" err="1">
                <a:latin typeface="Comic Sans MS" panose="030F0702030302020204" pitchFamily="66" charset="0"/>
              </a:rPr>
              <a:t>перестає</a:t>
            </a:r>
            <a:r>
              <a:rPr lang="ru-RU" sz="1600" b="1" dirty="0">
                <a:latin typeface="Comic Sans MS" panose="030F0702030302020204" pitchFamily="66" charset="0"/>
              </a:rPr>
              <a:t> бути </a:t>
            </a:r>
            <a:r>
              <a:rPr lang="ru-RU" sz="1600" b="1" dirty="0" err="1">
                <a:latin typeface="Comic Sans MS" panose="030F0702030302020204" pitchFamily="66" charset="0"/>
              </a:rPr>
              <a:t>яскравим</a:t>
            </a:r>
            <a:r>
              <a:rPr lang="ru-RU" sz="1600" b="1" dirty="0">
                <a:latin typeface="Comic Sans MS" panose="030F0702030302020204" pitchFamily="66" charset="0"/>
              </a:rPr>
              <a:t> і </a:t>
            </a:r>
            <a:r>
              <a:rPr lang="ru-RU" sz="1600" b="1" dirty="0" err="1">
                <a:latin typeface="Comic Sans MS" panose="030F0702030302020204" pitchFamily="66" charset="0"/>
              </a:rPr>
              <a:t>сивіє</a:t>
            </a:r>
            <a:r>
              <a:rPr lang="ru-RU" sz="1600" b="1" dirty="0">
                <a:latin typeface="Comic Sans MS" panose="030F0702030302020204" pitchFamily="66" charset="0"/>
              </a:rPr>
              <a:t>. </a:t>
            </a:r>
            <a:r>
              <a:rPr lang="ru-RU" sz="1600" b="1" dirty="0" err="1">
                <a:latin typeface="Comic Sans MS" panose="030F0702030302020204" pitchFamily="66" charset="0"/>
              </a:rPr>
              <a:t>Крім</a:t>
            </a:r>
            <a:r>
              <a:rPr lang="ru-RU" sz="1600" b="1" dirty="0">
                <a:latin typeface="Comic Sans MS" panose="030F0702030302020204" pitchFamily="66" charset="0"/>
              </a:rPr>
              <a:t> </a:t>
            </a:r>
            <a:r>
              <a:rPr lang="ru-RU" sz="1600" b="1" dirty="0" err="1">
                <a:latin typeface="Comic Sans MS" panose="030F0702030302020204" pitchFamily="66" charset="0"/>
              </a:rPr>
              <a:t>кольору</a:t>
            </a:r>
            <a:r>
              <a:rPr lang="ru-RU" sz="1600" b="1" dirty="0">
                <a:latin typeface="Comic Sans MS" panose="030F0702030302020204" pitchFamily="66" charset="0"/>
              </a:rPr>
              <a:t>, </a:t>
            </a:r>
            <a:r>
              <a:rPr lang="ru-RU" sz="1600" b="1" dirty="0" err="1">
                <a:latin typeface="Comic Sans MS" panose="030F0702030302020204" pitchFamily="66" charset="0"/>
              </a:rPr>
              <a:t>волосся</a:t>
            </a:r>
            <a:r>
              <a:rPr lang="ru-RU" sz="1600" b="1" dirty="0">
                <a:latin typeface="Comic Sans MS" panose="030F0702030302020204" pitchFamily="66" charset="0"/>
              </a:rPr>
              <a:t> </a:t>
            </a:r>
            <a:r>
              <a:rPr lang="ru-RU" sz="1600" b="1" dirty="0" err="1">
                <a:latin typeface="Comic Sans MS" panose="030F0702030302020204" pitchFamily="66" charset="0"/>
              </a:rPr>
              <a:t>позбавляються</a:t>
            </a:r>
            <a:r>
              <a:rPr lang="ru-RU" sz="1600" b="1" dirty="0">
                <a:latin typeface="Comic Sans MS" panose="030F0702030302020204" pitchFamily="66" charset="0"/>
              </a:rPr>
              <a:t> і </a:t>
            </a:r>
            <a:r>
              <a:rPr lang="ru-RU" sz="1600" b="1" dirty="0" err="1">
                <a:latin typeface="Comic Sans MS" panose="030F0702030302020204" pitchFamily="66" charset="0"/>
              </a:rPr>
              <a:t>еластичності</a:t>
            </a:r>
            <a:r>
              <a:rPr lang="ru-RU" sz="1600" b="1" dirty="0">
                <a:latin typeface="Comic Sans MS" panose="030F0702030302020204" pitchFamily="66" charset="0"/>
              </a:rPr>
              <a:t>, яку </a:t>
            </a:r>
            <a:r>
              <a:rPr lang="ru-RU" sz="1600" b="1" dirty="0" err="1">
                <a:latin typeface="Comic Sans MS" panose="030F0702030302020204" pitchFamily="66" charset="0"/>
              </a:rPr>
              <a:t>їм</a:t>
            </a:r>
            <a:r>
              <a:rPr lang="ru-RU" sz="1600" b="1" dirty="0">
                <a:latin typeface="Comic Sans MS" panose="030F0702030302020204" pitchFamily="66" charset="0"/>
              </a:rPr>
              <a:t> надавав </a:t>
            </a:r>
            <a:r>
              <a:rPr lang="ru-RU" sz="1600" b="1" dirty="0" err="1">
                <a:latin typeface="Comic Sans MS" panose="030F0702030302020204" pitchFamily="66" charset="0"/>
              </a:rPr>
              <a:t>меланін</a:t>
            </a:r>
            <a:r>
              <a:rPr lang="ru-RU" sz="1600" b="1" dirty="0">
                <a:latin typeface="Comic Sans MS" panose="030F0702030302020204" pitchFamily="66" charset="0"/>
              </a:rPr>
              <a:t>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2492896"/>
            <a:ext cx="4215403" cy="3168352"/>
          </a:xfrm>
        </p:spPr>
      </p:pic>
    </p:spTree>
    <p:extLst>
      <p:ext uri="{BB962C8B-B14F-4D97-AF65-F5344CB8AC3E}">
        <p14:creationId xmlns:p14="http://schemas.microsoft.com/office/powerpoint/2010/main" val="349252626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845" y="1139327"/>
            <a:ext cx="6780191" cy="4523357"/>
          </a:xfrm>
          <a:prstGeom prst="rect">
            <a:avLst/>
          </a:prstGeom>
        </p:spPr>
      </p:pic>
    </p:spTree>
    <p:extLst>
      <p:ext uri="{BB962C8B-B14F-4D97-AF65-F5344CB8AC3E}">
        <p14:creationId xmlns:p14="http://schemas.microsoft.com/office/powerpoint/2010/main" val="12398638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124744"/>
            <a:ext cx="6400800" cy="936104"/>
          </a:xfrm>
        </p:spPr>
        <p:txBody>
          <a:bodyPr>
            <a:noAutofit/>
          </a:bodyPr>
          <a:lstStyle/>
          <a:p>
            <a:r>
              <a:rPr lang="uk-UA" sz="4000" b="1" dirty="0" smtClean="0">
                <a:solidFill>
                  <a:srgbClr val="FFC000"/>
                </a:solidFill>
                <a:latin typeface="Comic Sans MS" panose="030F0702030302020204" pitchFamily="66" charset="0"/>
              </a:rPr>
              <a:t>Дякую за увагу =)</a:t>
            </a:r>
            <a:endParaRPr lang="ru-RU" sz="4000" b="1" dirty="0">
              <a:solidFill>
                <a:srgbClr val="FFC000"/>
              </a:solidFill>
              <a:latin typeface="Comic Sans MS" panose="030F0702030302020204" pitchFamily="66"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2492896"/>
            <a:ext cx="3744415" cy="28083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423918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u="sng" dirty="0" err="1">
                <a:solidFill>
                  <a:schemeClr val="tx2">
                    <a:lumMod val="90000"/>
                    <a:lumOff val="10000"/>
                  </a:schemeClr>
                </a:solidFill>
                <a:latin typeface="Comic Sans MS" panose="030F0702030302020204" pitchFamily="66" charset="0"/>
              </a:rPr>
              <a:t>Примірний</a:t>
            </a:r>
            <a:r>
              <a:rPr lang="ru-RU" sz="2400" b="1" u="sng" dirty="0">
                <a:solidFill>
                  <a:schemeClr val="tx2">
                    <a:lumMod val="90000"/>
                    <a:lumOff val="10000"/>
                  </a:schemeClr>
                </a:solidFill>
                <a:latin typeface="Comic Sans MS" panose="030F0702030302020204" pitchFamily="66" charset="0"/>
              </a:rPr>
              <a:t> </a:t>
            </a:r>
            <a:r>
              <a:rPr lang="ru-RU" sz="2400" b="1" u="sng" dirty="0" err="1">
                <a:solidFill>
                  <a:schemeClr val="tx2">
                    <a:lumMod val="90000"/>
                    <a:lumOff val="10000"/>
                  </a:schemeClr>
                </a:solidFill>
                <a:latin typeface="Comic Sans MS" panose="030F0702030302020204" pitchFamily="66" charset="0"/>
              </a:rPr>
              <a:t>хімічний</a:t>
            </a:r>
            <a:r>
              <a:rPr lang="ru-RU" sz="2400" b="1" u="sng" dirty="0">
                <a:solidFill>
                  <a:schemeClr val="tx2">
                    <a:lumMod val="90000"/>
                    <a:lumOff val="10000"/>
                  </a:schemeClr>
                </a:solidFill>
                <a:latin typeface="Comic Sans MS" panose="030F0702030302020204" pitchFamily="66" charset="0"/>
              </a:rPr>
              <a:t> склад здорового </a:t>
            </a:r>
            <a:r>
              <a:rPr lang="ru-RU" sz="2400" b="1" u="sng" dirty="0" err="1">
                <a:solidFill>
                  <a:schemeClr val="tx2">
                    <a:lumMod val="90000"/>
                    <a:lumOff val="10000"/>
                  </a:schemeClr>
                </a:solidFill>
                <a:latin typeface="Comic Sans MS" panose="030F0702030302020204" pitchFamily="66" charset="0"/>
              </a:rPr>
              <a:t>волосся</a:t>
            </a:r>
            <a:r>
              <a:rPr lang="ru-RU" sz="2400" b="1" u="sng" dirty="0">
                <a:solidFill>
                  <a:schemeClr val="tx2">
                    <a:lumMod val="90000"/>
                    <a:lumOff val="10000"/>
                  </a:schemeClr>
                </a:solidFill>
                <a:latin typeface="Comic Sans MS" panose="030F0702030302020204" pitchFamily="66" charset="0"/>
              </a:rPr>
              <a:t> </a:t>
            </a:r>
            <a:r>
              <a:rPr lang="ru-RU" sz="2400" b="1" u="sng" dirty="0" err="1">
                <a:solidFill>
                  <a:schemeClr val="tx2">
                    <a:lumMod val="90000"/>
                    <a:lumOff val="10000"/>
                  </a:schemeClr>
                </a:solidFill>
                <a:latin typeface="Comic Sans MS" panose="030F0702030302020204" pitchFamily="66" charset="0"/>
              </a:rPr>
              <a:t>такий</a:t>
            </a:r>
            <a:r>
              <a:rPr lang="ru-RU" sz="2400" b="1" u="sng" dirty="0">
                <a:solidFill>
                  <a:schemeClr val="tx2">
                    <a:lumMod val="90000"/>
                    <a:lumOff val="10000"/>
                  </a:schemeClr>
                </a:solidFill>
                <a:latin typeface="Comic Sans MS" panose="030F0702030302020204" pitchFamily="66" charset="0"/>
              </a:rPr>
              <a:t>:</a:t>
            </a:r>
          </a:p>
        </p:txBody>
      </p:sp>
      <p:sp>
        <p:nvSpPr>
          <p:cNvPr id="5" name="Объект 4"/>
          <p:cNvSpPr>
            <a:spLocks noGrp="1"/>
          </p:cNvSpPr>
          <p:nvPr>
            <p:ph idx="1"/>
          </p:nvPr>
        </p:nvSpPr>
        <p:spPr/>
        <p:txBody>
          <a:bodyPr/>
          <a:lstStyle/>
          <a:p>
            <a:r>
              <a:rPr lang="ru-RU" sz="2400" dirty="0">
                <a:solidFill>
                  <a:schemeClr val="tx1">
                    <a:lumMod val="95000"/>
                    <a:lumOff val="5000"/>
                  </a:schemeClr>
                </a:solidFill>
                <a:latin typeface="Comic Sans MS" panose="030F0702030302020204" pitchFamily="66" charset="0"/>
              </a:rPr>
              <a:t>•	15% води,</a:t>
            </a:r>
          </a:p>
          <a:p>
            <a:r>
              <a:rPr lang="ru-RU" sz="2400" dirty="0">
                <a:solidFill>
                  <a:schemeClr val="tx1">
                    <a:lumMod val="95000"/>
                    <a:lumOff val="5000"/>
                  </a:schemeClr>
                </a:solidFill>
                <a:latin typeface="Comic Sans MS" panose="030F0702030302020204" pitchFamily="66" charset="0"/>
              </a:rPr>
              <a:t>•	6% </a:t>
            </a:r>
            <a:r>
              <a:rPr lang="ru-RU" sz="2400" dirty="0" err="1">
                <a:solidFill>
                  <a:schemeClr val="tx1">
                    <a:lumMod val="95000"/>
                    <a:lumOff val="5000"/>
                  </a:schemeClr>
                </a:solidFill>
                <a:latin typeface="Comic Sans MS" panose="030F0702030302020204" pitchFamily="66" charset="0"/>
              </a:rPr>
              <a:t>лінідов</a:t>
            </a:r>
            <a:r>
              <a:rPr lang="ru-RU" sz="2400" dirty="0">
                <a:solidFill>
                  <a:schemeClr val="tx1">
                    <a:lumMod val="95000"/>
                    <a:lumOff val="5000"/>
                  </a:schemeClr>
                </a:solidFill>
                <a:latin typeface="Comic Sans MS" panose="030F0702030302020204" pitchFamily="66" charset="0"/>
              </a:rPr>
              <a:t>,</a:t>
            </a:r>
          </a:p>
          <a:p>
            <a:r>
              <a:rPr lang="ru-RU" sz="2400" dirty="0">
                <a:solidFill>
                  <a:schemeClr val="tx1">
                    <a:lumMod val="95000"/>
                    <a:lumOff val="5000"/>
                  </a:schemeClr>
                </a:solidFill>
                <a:latin typeface="Comic Sans MS" panose="030F0702030302020204" pitchFamily="66" charset="0"/>
              </a:rPr>
              <a:t>•	1% </a:t>
            </a:r>
            <a:r>
              <a:rPr lang="ru-RU" sz="2400" dirty="0" err="1">
                <a:solidFill>
                  <a:schemeClr val="tx1">
                    <a:lumMod val="95000"/>
                    <a:lumOff val="5000"/>
                  </a:schemeClr>
                </a:solidFill>
                <a:latin typeface="Comic Sans MS" panose="030F0702030302020204" pitchFamily="66" charset="0"/>
              </a:rPr>
              <a:t>пігменту</a:t>
            </a:r>
            <a:r>
              <a:rPr lang="ru-RU" sz="2400" dirty="0">
                <a:solidFill>
                  <a:schemeClr val="tx1">
                    <a:lumMod val="95000"/>
                    <a:lumOff val="5000"/>
                  </a:schemeClr>
                </a:solidFill>
                <a:latin typeface="Comic Sans MS" panose="030F0702030302020204" pitchFamily="66" charset="0"/>
              </a:rPr>
              <a:t>,</a:t>
            </a:r>
          </a:p>
          <a:p>
            <a:r>
              <a:rPr lang="ru-RU" sz="2400" dirty="0">
                <a:solidFill>
                  <a:schemeClr val="tx1">
                    <a:lumMod val="95000"/>
                    <a:lumOff val="5000"/>
                  </a:schemeClr>
                </a:solidFill>
                <a:latin typeface="Comic Sans MS" panose="030F0702030302020204" pitchFamily="66" charset="0"/>
              </a:rPr>
              <a:t>•	78% </a:t>
            </a:r>
            <a:r>
              <a:rPr lang="ru-RU" sz="2400" dirty="0" err="1">
                <a:solidFill>
                  <a:schemeClr val="tx1">
                    <a:lumMod val="95000"/>
                    <a:lumOff val="5000"/>
                  </a:schemeClr>
                </a:solidFill>
                <a:latin typeface="Comic Sans MS" panose="030F0702030302020204" pitchFamily="66" charset="0"/>
              </a:rPr>
              <a:t>білка</a:t>
            </a:r>
            <a:r>
              <a:rPr lang="ru-RU" sz="2400" dirty="0">
                <a:solidFill>
                  <a:schemeClr val="tx1">
                    <a:lumMod val="95000"/>
                    <a:lumOff val="5000"/>
                  </a:schemeClr>
                </a:solidFill>
                <a:latin typeface="Comic Sans MS" panose="030F0702030302020204" pitchFamily="66" charset="0"/>
              </a:rPr>
              <a:t>.</a:t>
            </a:r>
          </a:p>
          <a:p>
            <a:endParaRPr lang="ru-RU" dirty="0"/>
          </a:p>
        </p:txBody>
      </p:sp>
    </p:spTree>
    <p:extLst>
      <p:ext uri="{BB962C8B-B14F-4D97-AF65-F5344CB8AC3E}">
        <p14:creationId xmlns:p14="http://schemas.microsoft.com/office/powerpoint/2010/main" val="40644889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1259632" y="1196752"/>
            <a:ext cx="6696744" cy="4464496"/>
          </a:xfrm>
        </p:spPr>
        <p:txBody>
          <a:bodyPr>
            <a:normAutofit/>
          </a:bodyPr>
          <a:lstStyle/>
          <a:p>
            <a:r>
              <a:rPr lang="ru-RU" sz="2000" b="1" u="sng" dirty="0" err="1">
                <a:latin typeface="Comic Sans MS" panose="030F0702030302020204" pitchFamily="66" charset="0"/>
              </a:rPr>
              <a:t>Волосся</a:t>
            </a:r>
            <a:r>
              <a:rPr lang="ru-RU" sz="2000" b="1" u="sng" dirty="0">
                <a:latin typeface="Comic Sans MS" panose="030F0702030302020204" pitchFamily="66" charset="0"/>
              </a:rPr>
              <a:t> </a:t>
            </a:r>
            <a:r>
              <a:rPr lang="ru-RU" dirty="0">
                <a:latin typeface="Comic Sans MS" panose="030F0702030302020204" pitchFamily="66" charset="0"/>
              </a:rPr>
              <a:t>— </a:t>
            </a:r>
            <a:r>
              <a:rPr lang="ru-RU" dirty="0" err="1">
                <a:latin typeface="Comic Sans MS" panose="030F0702030302020204" pitchFamily="66" charset="0"/>
              </a:rPr>
              <a:t>похідний</a:t>
            </a:r>
            <a:r>
              <a:rPr lang="ru-RU" dirty="0">
                <a:latin typeface="Comic Sans MS" panose="030F0702030302020204" pitchFamily="66" charset="0"/>
              </a:rPr>
              <a:t> </a:t>
            </a:r>
            <a:r>
              <a:rPr lang="ru-RU" dirty="0" err="1">
                <a:latin typeface="Comic Sans MS" panose="030F0702030302020204" pitchFamily="66" charset="0"/>
              </a:rPr>
              <a:t>елемент</a:t>
            </a:r>
            <a:r>
              <a:rPr lang="ru-RU" dirty="0">
                <a:latin typeface="Comic Sans MS" panose="030F0702030302020204" pitchFamily="66" charset="0"/>
              </a:rPr>
              <a:t> </a:t>
            </a:r>
            <a:r>
              <a:rPr lang="ru-RU" dirty="0" err="1">
                <a:latin typeface="Comic Sans MS" panose="030F0702030302020204" pitchFamily="66" charset="0"/>
              </a:rPr>
              <a:t>шкіри</a:t>
            </a:r>
            <a:r>
              <a:rPr lang="ru-RU" dirty="0">
                <a:latin typeface="Comic Sans MS" panose="030F0702030302020204" pitchFamily="66" charset="0"/>
              </a:rPr>
              <a:t>, </a:t>
            </a:r>
            <a:r>
              <a:rPr lang="ru-RU" dirty="0" err="1">
                <a:latin typeface="Comic Sans MS" panose="030F0702030302020204" pitchFamily="66" charset="0"/>
              </a:rPr>
              <a:t>який</a:t>
            </a:r>
            <a:r>
              <a:rPr lang="ru-RU" dirty="0">
                <a:latin typeface="Comic Sans MS" panose="030F0702030302020204" pitchFamily="66" charset="0"/>
              </a:rPr>
              <a:t> у </a:t>
            </a:r>
            <a:r>
              <a:rPr lang="ru-RU" dirty="0" err="1">
                <a:latin typeface="Comic Sans MS" panose="030F0702030302020204" pitchFamily="66" charset="0"/>
              </a:rPr>
              <a:t>людини</a:t>
            </a:r>
            <a:r>
              <a:rPr lang="ru-RU" dirty="0">
                <a:latin typeface="Comic Sans MS" panose="030F0702030302020204" pitchFamily="66" charset="0"/>
              </a:rPr>
              <a:t> </a:t>
            </a:r>
            <a:r>
              <a:rPr lang="ru-RU" dirty="0" err="1">
                <a:latin typeface="Comic Sans MS" panose="030F0702030302020204" pitchFamily="66" charset="0"/>
              </a:rPr>
              <a:t>відіграє</a:t>
            </a:r>
            <a:r>
              <a:rPr lang="ru-RU" dirty="0">
                <a:latin typeface="Comic Sans MS" panose="030F0702030302020204" pitchFamily="66" charset="0"/>
              </a:rPr>
              <a:t> </a:t>
            </a:r>
            <a:r>
              <a:rPr lang="ru-RU" dirty="0" err="1">
                <a:latin typeface="Comic Sans MS" panose="030F0702030302020204" pitchFamily="66" charset="0"/>
              </a:rPr>
              <a:t>переважно</a:t>
            </a:r>
            <a:r>
              <a:rPr lang="ru-RU" dirty="0">
                <a:latin typeface="Comic Sans MS" panose="030F0702030302020204" pitchFamily="66" charset="0"/>
              </a:rPr>
              <a:t> </a:t>
            </a:r>
            <a:r>
              <a:rPr lang="ru-RU" dirty="0" err="1">
                <a:latin typeface="Comic Sans MS" panose="030F0702030302020204" pitchFamily="66" charset="0"/>
              </a:rPr>
              <a:t>косметичну</a:t>
            </a:r>
            <a:r>
              <a:rPr lang="ru-RU" dirty="0">
                <a:latin typeface="Comic Sans MS" panose="030F0702030302020204" pitchFamily="66" charset="0"/>
              </a:rPr>
              <a:t> роль. У </a:t>
            </a:r>
            <a:r>
              <a:rPr lang="ru-RU" dirty="0" err="1">
                <a:latin typeface="Comic Sans MS" panose="030F0702030302020204" pitchFamily="66" charset="0"/>
              </a:rPr>
              <a:t>людини</a:t>
            </a:r>
            <a:r>
              <a:rPr lang="ru-RU" dirty="0">
                <a:latin typeface="Comic Sans MS" panose="030F0702030302020204" pitchFamily="66" charset="0"/>
              </a:rPr>
              <a:t> </a:t>
            </a:r>
            <a:r>
              <a:rPr lang="ru-RU" dirty="0" err="1">
                <a:latin typeface="Comic Sans MS" panose="030F0702030302020204" pitchFamily="66" charset="0"/>
              </a:rPr>
              <a:t>волосся</a:t>
            </a:r>
            <a:r>
              <a:rPr lang="ru-RU" dirty="0">
                <a:latin typeface="Comic Sans MS" panose="030F0702030302020204" pitchFamily="66" charset="0"/>
              </a:rPr>
              <a:t> </a:t>
            </a:r>
            <a:r>
              <a:rPr lang="ru-RU" dirty="0" err="1">
                <a:latin typeface="Comic Sans MS" panose="030F0702030302020204" pitchFamily="66" charset="0"/>
              </a:rPr>
              <a:t>поділяється</a:t>
            </a:r>
            <a:r>
              <a:rPr lang="ru-RU" dirty="0">
                <a:latin typeface="Comic Sans MS" panose="030F0702030302020204" pitchFamily="66" charset="0"/>
              </a:rPr>
              <a:t> на </a:t>
            </a:r>
            <a:r>
              <a:rPr lang="ru-RU" dirty="0" err="1">
                <a:latin typeface="Comic Sans MS" panose="030F0702030302020204" pitchFamily="66" charset="0"/>
              </a:rPr>
              <a:t>довге</a:t>
            </a:r>
            <a:r>
              <a:rPr lang="ru-RU" dirty="0">
                <a:latin typeface="Comic Sans MS" panose="030F0702030302020204" pitchFamily="66" charset="0"/>
              </a:rPr>
              <a:t>, </a:t>
            </a:r>
            <a:r>
              <a:rPr lang="ru-RU" dirty="0" err="1">
                <a:latin typeface="Comic Sans MS" panose="030F0702030302020204" pitchFamily="66" charset="0"/>
              </a:rPr>
              <a:t>щетинкове</a:t>
            </a:r>
            <a:r>
              <a:rPr lang="ru-RU" dirty="0">
                <a:latin typeface="Comic Sans MS" panose="030F0702030302020204" pitchFamily="66" charset="0"/>
              </a:rPr>
              <a:t> і </a:t>
            </a:r>
            <a:r>
              <a:rPr lang="ru-RU" dirty="0" err="1">
                <a:latin typeface="Comic Sans MS" panose="030F0702030302020204" pitchFamily="66" charset="0"/>
              </a:rPr>
              <a:t>пушкове</a:t>
            </a:r>
            <a:r>
              <a:rPr lang="ru-RU" dirty="0">
                <a:latin typeface="Comic Sans MS" panose="030F0702030302020204" pitchFamily="66" charset="0"/>
              </a:rPr>
              <a:t>. </a:t>
            </a:r>
            <a:endParaRPr lang="ru-RU" dirty="0" smtClean="0">
              <a:latin typeface="Comic Sans MS" panose="030F0702030302020204" pitchFamily="66" charset="0"/>
            </a:endParaRPr>
          </a:p>
          <a:p>
            <a:r>
              <a:rPr lang="ru-RU" b="1" u="sng" dirty="0" err="1" smtClean="0">
                <a:latin typeface="Comic Sans MS" panose="030F0702030302020204" pitchFamily="66" charset="0"/>
              </a:rPr>
              <a:t>Довге</a:t>
            </a:r>
            <a:r>
              <a:rPr lang="ru-RU" b="1" u="sng" dirty="0" smtClean="0">
                <a:latin typeface="Comic Sans MS" panose="030F0702030302020204" pitchFamily="66" charset="0"/>
              </a:rPr>
              <a:t> </a:t>
            </a:r>
            <a:r>
              <a:rPr lang="ru-RU" b="1" u="sng" dirty="0" err="1">
                <a:latin typeface="Comic Sans MS" panose="030F0702030302020204" pitchFamily="66" charset="0"/>
              </a:rPr>
              <a:t>волосся</a:t>
            </a:r>
            <a:r>
              <a:rPr lang="ru-RU" b="1" u="sng" dirty="0">
                <a:latin typeface="Comic Sans MS" panose="030F0702030302020204" pitchFamily="66" charset="0"/>
              </a:rPr>
              <a:t> </a:t>
            </a:r>
            <a:r>
              <a:rPr lang="ru-RU" dirty="0" err="1">
                <a:latin typeface="Comic Sans MS" panose="030F0702030302020204" pitchFamily="66" charset="0"/>
              </a:rPr>
              <a:t>локалізоване</a:t>
            </a:r>
            <a:r>
              <a:rPr lang="ru-RU" dirty="0">
                <a:latin typeface="Comic Sans MS" panose="030F0702030302020204" pitchFamily="66" charset="0"/>
              </a:rPr>
              <a:t> на </a:t>
            </a:r>
            <a:r>
              <a:rPr lang="ru-RU" dirty="0" err="1">
                <a:latin typeface="Comic Sans MS" panose="030F0702030302020204" pitchFamily="66" charset="0"/>
              </a:rPr>
              <a:t>голові</a:t>
            </a:r>
            <a:r>
              <a:rPr lang="ru-RU" dirty="0">
                <a:latin typeface="Comic Sans MS" panose="030F0702030302020204" pitchFamily="66" charset="0"/>
              </a:rPr>
              <a:t>, </a:t>
            </a:r>
            <a:r>
              <a:rPr lang="ru-RU" dirty="0" err="1">
                <a:latin typeface="Comic Sans MS" panose="030F0702030302020204" pitchFamily="66" charset="0"/>
              </a:rPr>
              <a:t>під</a:t>
            </a:r>
            <a:r>
              <a:rPr lang="ru-RU" dirty="0">
                <a:latin typeface="Comic Sans MS" panose="030F0702030302020204" pitchFamily="66" charset="0"/>
              </a:rPr>
              <a:t> </a:t>
            </a:r>
            <a:r>
              <a:rPr lang="ru-RU" dirty="0" err="1">
                <a:latin typeface="Comic Sans MS" panose="030F0702030302020204" pitchFamily="66" charset="0"/>
              </a:rPr>
              <a:t>пахвами</a:t>
            </a:r>
            <a:r>
              <a:rPr lang="ru-RU" dirty="0">
                <a:latin typeface="Comic Sans MS" panose="030F0702030302020204" pitchFamily="66" charset="0"/>
              </a:rPr>
              <a:t>, на лобку; у </a:t>
            </a:r>
            <a:r>
              <a:rPr lang="ru-RU" dirty="0" err="1">
                <a:latin typeface="Comic Sans MS" panose="030F0702030302020204" pitchFamily="66" charset="0"/>
              </a:rPr>
              <a:t>чоловіків</a:t>
            </a:r>
            <a:r>
              <a:rPr lang="ru-RU" dirty="0">
                <a:latin typeface="Comic Sans MS" panose="030F0702030302020204" pitchFamily="66" charset="0"/>
              </a:rPr>
              <a:t> </a:t>
            </a:r>
            <a:r>
              <a:rPr lang="ru-RU" dirty="0" err="1">
                <a:latin typeface="Comic Sans MS" panose="030F0702030302020204" pitchFamily="66" charset="0"/>
              </a:rPr>
              <a:t>це</a:t>
            </a:r>
            <a:r>
              <a:rPr lang="ru-RU" dirty="0">
                <a:latin typeface="Comic Sans MS" panose="030F0702030302020204" pitchFamily="66" charset="0"/>
              </a:rPr>
              <a:t> </a:t>
            </a:r>
            <a:r>
              <a:rPr lang="ru-RU" dirty="0" err="1">
                <a:latin typeface="Comic Sans MS" panose="030F0702030302020204" pitchFamily="66" charset="0"/>
              </a:rPr>
              <a:t>також</a:t>
            </a:r>
            <a:r>
              <a:rPr lang="ru-RU" dirty="0">
                <a:latin typeface="Comic Sans MS" panose="030F0702030302020204" pitchFamily="66" charset="0"/>
              </a:rPr>
              <a:t> борода і </a:t>
            </a:r>
            <a:r>
              <a:rPr lang="ru-RU" dirty="0" err="1">
                <a:latin typeface="Comic Sans MS" panose="030F0702030302020204" pitchFamily="66" charset="0"/>
              </a:rPr>
              <a:t>вуса</a:t>
            </a:r>
            <a:r>
              <a:rPr lang="ru-RU" dirty="0">
                <a:latin typeface="Comic Sans MS" panose="030F0702030302020204" pitchFamily="66" charset="0"/>
              </a:rPr>
              <a:t>.</a:t>
            </a:r>
          </a:p>
          <a:p>
            <a:r>
              <a:rPr lang="ru-RU" b="1" u="sng" dirty="0" err="1">
                <a:latin typeface="Comic Sans MS" panose="030F0702030302020204" pitchFamily="66" charset="0"/>
              </a:rPr>
              <a:t>Щетинкове</a:t>
            </a:r>
            <a:r>
              <a:rPr lang="ru-RU" b="1" u="sng" dirty="0">
                <a:latin typeface="Comic Sans MS" panose="030F0702030302020204" pitchFamily="66" charset="0"/>
              </a:rPr>
              <a:t> </a:t>
            </a:r>
            <a:r>
              <a:rPr lang="ru-RU" b="1" u="sng" dirty="0" err="1">
                <a:latin typeface="Comic Sans MS" panose="030F0702030302020204" pitchFamily="66" charset="0"/>
              </a:rPr>
              <a:t>волосся</a:t>
            </a:r>
            <a:r>
              <a:rPr lang="ru-RU" b="1" u="sng" dirty="0">
                <a:latin typeface="Comic Sans MS" panose="030F0702030302020204" pitchFamily="66" charset="0"/>
              </a:rPr>
              <a:t> </a:t>
            </a:r>
            <a:r>
              <a:rPr lang="ru-RU" dirty="0">
                <a:latin typeface="Comic Sans MS" panose="030F0702030302020204" pitchFamily="66" charset="0"/>
              </a:rPr>
              <a:t>— </a:t>
            </a:r>
            <a:r>
              <a:rPr lang="ru-RU" dirty="0" err="1">
                <a:latin typeface="Comic Sans MS" panose="030F0702030302020204" pitchFamily="66" charset="0"/>
              </a:rPr>
              <a:t>це</a:t>
            </a:r>
            <a:r>
              <a:rPr lang="ru-RU" dirty="0">
                <a:latin typeface="Comic Sans MS" panose="030F0702030302020204" pitchFamily="66" charset="0"/>
              </a:rPr>
              <a:t> брови, </a:t>
            </a:r>
            <a:r>
              <a:rPr lang="ru-RU" dirty="0" err="1">
                <a:latin typeface="Comic Sans MS" panose="030F0702030302020204" pitchFamily="66" charset="0"/>
              </a:rPr>
              <a:t>вії</a:t>
            </a:r>
            <a:r>
              <a:rPr lang="ru-RU" dirty="0">
                <a:latin typeface="Comic Sans MS" panose="030F0702030302020204" pitchFamily="66" charset="0"/>
              </a:rPr>
              <a:t>. </a:t>
            </a:r>
            <a:r>
              <a:rPr lang="ru-RU" dirty="0" err="1">
                <a:latin typeface="Comic Sans MS" panose="030F0702030302020204" pitchFamily="66" charset="0"/>
              </a:rPr>
              <a:t>Воно</a:t>
            </a:r>
            <a:r>
              <a:rPr lang="ru-RU" dirty="0">
                <a:latin typeface="Comic Sans MS" panose="030F0702030302020204" pitchFamily="66" charset="0"/>
              </a:rPr>
              <a:t> </a:t>
            </a:r>
            <a:r>
              <a:rPr lang="ru-RU" dirty="0" err="1">
                <a:latin typeface="Comic Sans MS" panose="030F0702030302020204" pitchFamily="66" charset="0"/>
              </a:rPr>
              <a:t>також</a:t>
            </a:r>
            <a:r>
              <a:rPr lang="ru-RU" dirty="0">
                <a:latin typeface="Comic Sans MS" panose="030F0702030302020204" pitchFamily="66" charset="0"/>
              </a:rPr>
              <a:t> </a:t>
            </a:r>
            <a:r>
              <a:rPr lang="ru-RU" dirty="0" err="1">
                <a:latin typeface="Comic Sans MS" panose="030F0702030302020204" pitchFamily="66" charset="0"/>
              </a:rPr>
              <a:t>розміщене</a:t>
            </a:r>
            <a:r>
              <a:rPr lang="ru-RU" dirty="0">
                <a:latin typeface="Comic Sans MS" panose="030F0702030302020204" pitchFamily="66" charset="0"/>
              </a:rPr>
              <a:t> в </a:t>
            </a:r>
            <a:r>
              <a:rPr lang="ru-RU" dirty="0" err="1">
                <a:latin typeface="Comic Sans MS" panose="030F0702030302020204" pitchFamily="66" charset="0"/>
              </a:rPr>
              <a:t>присінку</a:t>
            </a:r>
            <a:r>
              <a:rPr lang="ru-RU" dirty="0">
                <a:latin typeface="Comic Sans MS" panose="030F0702030302020204" pitchFamily="66" charset="0"/>
              </a:rPr>
              <a:t> </a:t>
            </a:r>
            <a:r>
              <a:rPr lang="ru-RU" dirty="0" err="1">
                <a:latin typeface="Comic Sans MS" panose="030F0702030302020204" pitchFamily="66" charset="0"/>
              </a:rPr>
              <a:t>носової</a:t>
            </a:r>
            <a:r>
              <a:rPr lang="ru-RU" dirty="0">
                <a:latin typeface="Comic Sans MS" panose="030F0702030302020204" pitchFamily="66" charset="0"/>
              </a:rPr>
              <a:t> </a:t>
            </a:r>
            <a:r>
              <a:rPr lang="ru-RU" dirty="0" err="1">
                <a:latin typeface="Comic Sans MS" panose="030F0702030302020204" pitchFamily="66" charset="0"/>
              </a:rPr>
              <a:t>порожнини</a:t>
            </a:r>
            <a:r>
              <a:rPr lang="ru-RU" dirty="0">
                <a:latin typeface="Comic Sans MS" panose="030F0702030302020204" pitchFamily="66" charset="0"/>
              </a:rPr>
              <a:t> і в </a:t>
            </a:r>
            <a:r>
              <a:rPr lang="ru-RU" dirty="0" err="1">
                <a:latin typeface="Comic Sans MS" panose="030F0702030302020204" pitchFamily="66" charset="0"/>
              </a:rPr>
              <a:t>зовнішньому</a:t>
            </a:r>
            <a:r>
              <a:rPr lang="ru-RU" dirty="0">
                <a:latin typeface="Comic Sans MS" panose="030F0702030302020204" pitchFamily="66" charset="0"/>
              </a:rPr>
              <a:t> слуховому </a:t>
            </a:r>
            <a:r>
              <a:rPr lang="ru-RU" dirty="0" err="1">
                <a:latin typeface="Comic Sans MS" panose="030F0702030302020204" pitchFamily="66" charset="0"/>
              </a:rPr>
              <a:t>ході</a:t>
            </a:r>
            <a:r>
              <a:rPr lang="ru-RU" dirty="0">
                <a:latin typeface="Comic Sans MS" panose="030F0702030302020204" pitchFamily="66" charset="0"/>
              </a:rPr>
              <a:t>.</a:t>
            </a:r>
          </a:p>
          <a:p>
            <a:r>
              <a:rPr lang="ru-RU" b="1" u="sng" dirty="0">
                <a:latin typeface="Comic Sans MS" panose="030F0702030302020204" pitchFamily="66" charset="0"/>
              </a:rPr>
              <a:t>Пушкове </a:t>
            </a:r>
            <a:r>
              <a:rPr lang="ru-RU" b="1" u="sng" dirty="0" err="1">
                <a:latin typeface="Comic Sans MS" panose="030F0702030302020204" pitchFamily="66" charset="0"/>
              </a:rPr>
              <a:t>волосся</a:t>
            </a:r>
            <a:r>
              <a:rPr lang="ru-RU" dirty="0">
                <a:latin typeface="Comic Sans MS" panose="030F0702030302020204" pitchFamily="66" charset="0"/>
              </a:rPr>
              <a:t>, за </a:t>
            </a:r>
            <a:r>
              <a:rPr lang="ru-RU" dirty="0" err="1">
                <a:latin typeface="Comic Sans MS" panose="030F0702030302020204" pitchFamily="66" charset="0"/>
              </a:rPr>
              <a:t>деякими</a:t>
            </a:r>
            <a:r>
              <a:rPr lang="ru-RU" dirty="0">
                <a:latin typeface="Comic Sans MS" panose="030F0702030302020204" pitchFamily="66" charset="0"/>
              </a:rPr>
              <a:t> </a:t>
            </a:r>
            <a:r>
              <a:rPr lang="ru-RU" dirty="0" err="1">
                <a:latin typeface="Comic Sans MS" panose="030F0702030302020204" pitchFamily="66" charset="0"/>
              </a:rPr>
              <a:t>винятками</a:t>
            </a:r>
            <a:r>
              <a:rPr lang="ru-RU" dirty="0">
                <a:latin typeface="Comic Sans MS" panose="030F0702030302020204" pitchFamily="66" charset="0"/>
              </a:rPr>
              <a:t> </a:t>
            </a:r>
            <a:r>
              <a:rPr lang="ru-RU" dirty="0" err="1">
                <a:latin typeface="Comic Sans MS" panose="030F0702030302020204" pitchFamily="66" charset="0"/>
              </a:rPr>
              <a:t>покриває</a:t>
            </a:r>
            <a:r>
              <a:rPr lang="ru-RU" dirty="0">
                <a:latin typeface="Comic Sans MS" panose="030F0702030302020204" pitchFamily="66" charset="0"/>
              </a:rPr>
              <a:t> все </a:t>
            </a:r>
            <a:r>
              <a:rPr lang="ru-RU" dirty="0" err="1">
                <a:latin typeface="Comic Sans MS" panose="030F0702030302020204" pitchFamily="66" charset="0"/>
              </a:rPr>
              <a:t>тіло</a:t>
            </a:r>
            <a:r>
              <a:rPr lang="ru-RU" dirty="0">
                <a:latin typeface="Comic Sans MS" panose="030F0702030302020204" pitchFamily="66" charset="0"/>
              </a:rPr>
              <a:t> </a:t>
            </a:r>
            <a:r>
              <a:rPr lang="ru-RU" dirty="0" err="1">
                <a:latin typeface="Comic Sans MS" panose="030F0702030302020204" pitchFamily="66" charset="0"/>
              </a:rPr>
              <a:t>людини</a:t>
            </a:r>
            <a:r>
              <a:rPr lang="ru-RU" dirty="0">
                <a:latin typeface="Comic Sans MS" panose="030F0702030302020204" pitchFamily="66" charset="0"/>
              </a:rPr>
              <a:t>.</a:t>
            </a:r>
          </a:p>
        </p:txBody>
      </p:sp>
    </p:spTree>
    <p:extLst>
      <p:ext uri="{BB962C8B-B14F-4D97-AF65-F5344CB8AC3E}">
        <p14:creationId xmlns:p14="http://schemas.microsoft.com/office/powerpoint/2010/main" val="327082170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052736"/>
            <a:ext cx="6440760" cy="928464"/>
          </a:xfrm>
        </p:spPr>
        <p:txBody>
          <a:bodyPr>
            <a:noAutofit/>
          </a:bodyPr>
          <a:lstStyle/>
          <a:p>
            <a:r>
              <a:rPr lang="ru-RU" sz="1400" b="1" u="sng" dirty="0">
                <a:solidFill>
                  <a:schemeClr val="tx2">
                    <a:lumMod val="90000"/>
                    <a:lumOff val="10000"/>
                  </a:schemeClr>
                </a:solidFill>
                <a:latin typeface="Comic Sans MS" panose="030F0702030302020204" pitchFamily="66" charset="0"/>
              </a:rPr>
              <a:t>У </a:t>
            </a:r>
            <a:r>
              <a:rPr lang="ru-RU" sz="1400" b="1" u="sng" dirty="0" err="1">
                <a:solidFill>
                  <a:schemeClr val="tx2">
                    <a:lumMod val="90000"/>
                    <a:lumOff val="10000"/>
                  </a:schemeClr>
                </a:solidFill>
                <a:latin typeface="Comic Sans MS" panose="030F0702030302020204" pitchFamily="66" charset="0"/>
              </a:rPr>
              <a:t>добу</a:t>
            </a:r>
            <a:r>
              <a:rPr lang="ru-RU" sz="1400" b="1" u="sng" dirty="0">
                <a:solidFill>
                  <a:schemeClr val="tx2">
                    <a:lumMod val="90000"/>
                    <a:lumOff val="10000"/>
                  </a:schemeClr>
                </a:solidFill>
                <a:latin typeface="Comic Sans MS" panose="030F0702030302020204" pitchFamily="66" charset="0"/>
              </a:rPr>
              <a:t> </a:t>
            </a:r>
            <a:r>
              <a:rPr lang="ru-RU" sz="1400" b="1" u="sng" dirty="0" err="1">
                <a:solidFill>
                  <a:schemeClr val="tx2">
                    <a:lumMod val="90000"/>
                    <a:lumOff val="10000"/>
                  </a:schemeClr>
                </a:solidFill>
                <a:latin typeface="Comic Sans MS" panose="030F0702030302020204" pitchFamily="66" charset="0"/>
              </a:rPr>
              <a:t>волосся</a:t>
            </a:r>
            <a:r>
              <a:rPr lang="ru-RU" sz="1400" b="1" u="sng" dirty="0">
                <a:solidFill>
                  <a:schemeClr val="tx2">
                    <a:lumMod val="90000"/>
                    <a:lumOff val="10000"/>
                  </a:schemeClr>
                </a:solidFill>
                <a:latin typeface="Comic Sans MS" panose="030F0702030302020204" pitchFamily="66" charset="0"/>
              </a:rPr>
              <a:t> </a:t>
            </a:r>
            <a:r>
              <a:rPr lang="ru-RU" sz="1400" b="1" u="sng" dirty="0" err="1">
                <a:solidFill>
                  <a:schemeClr val="tx2">
                    <a:lumMod val="90000"/>
                    <a:lumOff val="10000"/>
                  </a:schemeClr>
                </a:solidFill>
                <a:latin typeface="Comic Sans MS" panose="030F0702030302020204" pitchFamily="66" charset="0"/>
              </a:rPr>
              <a:t>виростають</a:t>
            </a:r>
            <a:r>
              <a:rPr lang="ru-RU" sz="1400" b="1" u="sng" dirty="0">
                <a:solidFill>
                  <a:schemeClr val="tx2">
                    <a:lumMod val="90000"/>
                    <a:lumOff val="10000"/>
                  </a:schemeClr>
                </a:solidFill>
                <a:latin typeface="Comic Sans MS" panose="030F0702030302020204" pitchFamily="66" charset="0"/>
              </a:rPr>
              <a:t> на </a:t>
            </a:r>
            <a:r>
              <a:rPr lang="ru-RU" sz="1400" b="1" u="sng" dirty="0" smtClean="0">
                <a:solidFill>
                  <a:schemeClr val="tx2">
                    <a:lumMod val="90000"/>
                    <a:lumOff val="10000"/>
                  </a:schemeClr>
                </a:solidFill>
                <a:latin typeface="Comic Sans MS" panose="030F0702030302020204" pitchFamily="66" charset="0"/>
              </a:rPr>
              <a:t>0,35-0,4 </a:t>
            </a:r>
            <a:r>
              <a:rPr lang="ru-RU" sz="1400" b="1" u="sng" dirty="0">
                <a:solidFill>
                  <a:schemeClr val="tx2">
                    <a:lumMod val="90000"/>
                    <a:lumOff val="10000"/>
                  </a:schemeClr>
                </a:solidFill>
                <a:latin typeface="Comic Sans MS" panose="030F0702030302020204" pitchFamily="66" charset="0"/>
              </a:rPr>
              <a:t>мм. За все </a:t>
            </a:r>
            <a:r>
              <a:rPr lang="ru-RU" sz="1400" b="1" u="sng" dirty="0" err="1">
                <a:solidFill>
                  <a:schemeClr val="tx2">
                    <a:lumMod val="90000"/>
                    <a:lumOff val="10000"/>
                  </a:schemeClr>
                </a:solidFill>
                <a:latin typeface="Comic Sans MS" panose="030F0702030302020204" pitchFamily="66" charset="0"/>
              </a:rPr>
              <a:t>життя</a:t>
            </a:r>
            <a:r>
              <a:rPr lang="ru-RU" sz="1400" b="1" u="sng" dirty="0">
                <a:solidFill>
                  <a:schemeClr val="tx2">
                    <a:lumMod val="90000"/>
                    <a:lumOff val="10000"/>
                  </a:schemeClr>
                </a:solidFill>
                <a:latin typeface="Comic Sans MS" panose="030F0702030302020204" pitchFamily="66" charset="0"/>
              </a:rPr>
              <a:t> </a:t>
            </a:r>
            <a:r>
              <a:rPr lang="ru-RU" sz="1400" b="1" u="sng" dirty="0" err="1">
                <a:solidFill>
                  <a:schemeClr val="tx2">
                    <a:lumMod val="90000"/>
                    <a:lumOff val="10000"/>
                  </a:schemeClr>
                </a:solidFill>
                <a:latin typeface="Comic Sans MS" panose="030F0702030302020204" pitchFamily="66" charset="0"/>
              </a:rPr>
              <a:t>загальний</a:t>
            </a:r>
            <a:r>
              <a:rPr lang="ru-RU" sz="1400" b="1" u="sng" dirty="0">
                <a:solidFill>
                  <a:schemeClr val="tx2">
                    <a:lumMod val="90000"/>
                    <a:lumOff val="10000"/>
                  </a:schemeClr>
                </a:solidFill>
                <a:latin typeface="Comic Sans MS" panose="030F0702030302020204" pitchFamily="66" charset="0"/>
              </a:rPr>
              <a:t> </a:t>
            </a:r>
            <a:r>
              <a:rPr lang="ru-RU" sz="1400" b="1" u="sng" dirty="0" err="1">
                <a:solidFill>
                  <a:schemeClr val="tx2">
                    <a:lumMod val="90000"/>
                    <a:lumOff val="10000"/>
                  </a:schemeClr>
                </a:solidFill>
                <a:latin typeface="Comic Sans MS" panose="030F0702030302020204" pitchFamily="66" charset="0"/>
              </a:rPr>
              <a:t>приріст</a:t>
            </a:r>
            <a:r>
              <a:rPr lang="ru-RU" sz="1400" b="1" u="sng" dirty="0">
                <a:solidFill>
                  <a:schemeClr val="tx2">
                    <a:lumMod val="90000"/>
                    <a:lumOff val="10000"/>
                  </a:schemeClr>
                </a:solidFill>
                <a:latin typeface="Comic Sans MS" panose="030F0702030302020204" pitchFamily="66" charset="0"/>
              </a:rPr>
              <a:t> </a:t>
            </a:r>
            <a:r>
              <a:rPr lang="ru-RU" sz="1400" b="1" u="sng" dirty="0" err="1">
                <a:solidFill>
                  <a:schemeClr val="tx2">
                    <a:lumMod val="90000"/>
                    <a:lumOff val="10000"/>
                  </a:schemeClr>
                </a:solidFill>
                <a:latin typeface="Comic Sans MS" panose="030F0702030302020204" pitchFamily="66" charset="0"/>
              </a:rPr>
              <a:t>довжини</a:t>
            </a:r>
            <a:r>
              <a:rPr lang="ru-RU" sz="1400" b="1" u="sng" dirty="0">
                <a:solidFill>
                  <a:schemeClr val="tx2">
                    <a:lumMod val="90000"/>
                    <a:lumOff val="10000"/>
                  </a:schemeClr>
                </a:solidFill>
                <a:latin typeface="Comic Sans MS" panose="030F0702030302020204" pitchFamily="66" charset="0"/>
              </a:rPr>
              <a:t> </a:t>
            </a:r>
            <a:r>
              <a:rPr lang="ru-RU" sz="1400" b="1" u="sng" dirty="0" err="1">
                <a:solidFill>
                  <a:schemeClr val="tx2">
                    <a:lumMod val="90000"/>
                    <a:lumOff val="10000"/>
                  </a:schemeClr>
                </a:solidFill>
                <a:latin typeface="Comic Sans MS" panose="030F0702030302020204" pitchFamily="66" charset="0"/>
              </a:rPr>
              <a:t>волосся</a:t>
            </a:r>
            <a:r>
              <a:rPr lang="ru-RU" sz="1400" b="1" u="sng" dirty="0">
                <a:solidFill>
                  <a:schemeClr val="tx2">
                    <a:lumMod val="90000"/>
                    <a:lumOff val="10000"/>
                  </a:schemeClr>
                </a:solidFill>
                <a:latin typeface="Comic Sans MS" panose="030F0702030302020204" pitchFamily="66" charset="0"/>
              </a:rPr>
              <a:t> у </a:t>
            </a:r>
            <a:r>
              <a:rPr lang="ru-RU" sz="1400" b="1" u="sng" dirty="0" err="1">
                <a:solidFill>
                  <a:schemeClr val="tx2">
                    <a:lumMod val="90000"/>
                    <a:lumOff val="10000"/>
                  </a:schemeClr>
                </a:solidFill>
                <a:latin typeface="Comic Sans MS" panose="030F0702030302020204" pitchFamily="66" charset="0"/>
              </a:rPr>
              <a:t>людини</a:t>
            </a:r>
            <a:r>
              <a:rPr lang="ru-RU" sz="1400" b="1" u="sng" dirty="0">
                <a:solidFill>
                  <a:schemeClr val="tx2">
                    <a:lumMod val="90000"/>
                    <a:lumOff val="10000"/>
                  </a:schemeClr>
                </a:solidFill>
                <a:latin typeface="Comic Sans MS" panose="030F0702030302020204" pitchFamily="66" charset="0"/>
              </a:rPr>
              <a:t> становить </a:t>
            </a:r>
            <a:r>
              <a:rPr lang="ru-RU" sz="1400" b="1" u="sng" dirty="0" err="1">
                <a:solidFill>
                  <a:schemeClr val="tx2">
                    <a:lumMod val="90000"/>
                    <a:lumOff val="10000"/>
                  </a:schemeClr>
                </a:solidFill>
                <a:latin typeface="Comic Sans MS" panose="030F0702030302020204" pitchFamily="66" charset="0"/>
              </a:rPr>
              <a:t>приблизно</a:t>
            </a:r>
            <a:r>
              <a:rPr lang="ru-RU" sz="1400" b="1" u="sng" dirty="0">
                <a:solidFill>
                  <a:schemeClr val="tx2">
                    <a:lumMod val="90000"/>
                    <a:lumOff val="10000"/>
                  </a:schemeClr>
                </a:solidFill>
                <a:latin typeface="Comic Sans MS" panose="030F0702030302020204" pitchFamily="66" charset="0"/>
              </a:rPr>
              <a:t> 30 </a:t>
            </a:r>
            <a:r>
              <a:rPr lang="ru-RU" sz="1400" b="1" u="sng" dirty="0" err="1">
                <a:solidFill>
                  <a:schemeClr val="tx2">
                    <a:lumMod val="90000"/>
                    <a:lumOff val="10000"/>
                  </a:schemeClr>
                </a:solidFill>
                <a:latin typeface="Comic Sans MS" panose="030F0702030302020204" pitchFamily="66" charset="0"/>
              </a:rPr>
              <a:t>метрів</a:t>
            </a:r>
            <a:r>
              <a:rPr lang="ru-RU" sz="1400" b="1" u="sng" dirty="0">
                <a:solidFill>
                  <a:schemeClr val="tx2">
                    <a:lumMod val="90000"/>
                    <a:lumOff val="10000"/>
                  </a:schemeClr>
                </a:solidFill>
                <a:latin typeface="Comic Sans MS" panose="030F0702030302020204" pitchFamily="66" charset="0"/>
              </a:rPr>
              <a:t>.</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2276873"/>
            <a:ext cx="4615894" cy="3323444"/>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121" y="2276871"/>
            <a:ext cx="1656184" cy="3323445"/>
          </a:xfrm>
          <a:prstGeom prst="rect">
            <a:avLst/>
          </a:prstGeom>
        </p:spPr>
      </p:pic>
    </p:spTree>
    <p:extLst>
      <p:ext uri="{BB962C8B-B14F-4D97-AF65-F5344CB8AC3E}">
        <p14:creationId xmlns:p14="http://schemas.microsoft.com/office/powerpoint/2010/main" val="10827880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7624" y="1772816"/>
            <a:ext cx="6696744" cy="3600400"/>
          </a:xfrm>
        </p:spPr>
        <p:txBody>
          <a:bodyPr/>
          <a:lstStyle/>
          <a:p>
            <a:r>
              <a:rPr lang="ru-RU" sz="2000" dirty="0" err="1">
                <a:latin typeface="Comic Sans MS" panose="030F0702030302020204" pitchFamily="66" charset="0"/>
              </a:rPr>
              <a:t>Довжина</a:t>
            </a:r>
            <a:r>
              <a:rPr lang="ru-RU" sz="2000" dirty="0">
                <a:latin typeface="Comic Sans MS" panose="030F0702030302020204" pitchFamily="66" charset="0"/>
              </a:rPr>
              <a:t> </a:t>
            </a:r>
            <a:r>
              <a:rPr lang="ru-RU" sz="2000" dirty="0" err="1">
                <a:latin typeface="Comic Sans MS" panose="030F0702030302020204" pitchFamily="66" charset="0"/>
              </a:rPr>
              <a:t>волосся</a:t>
            </a:r>
            <a:r>
              <a:rPr lang="ru-RU" sz="2000" dirty="0">
                <a:latin typeface="Comic Sans MS" panose="030F0702030302020204" pitchFamily="66" charset="0"/>
              </a:rPr>
              <a:t> </a:t>
            </a:r>
            <a:r>
              <a:rPr lang="ru-RU" dirty="0" err="1">
                <a:latin typeface="Comic Sans MS" panose="030F0702030302020204" pitchFamily="66" charset="0"/>
              </a:rPr>
              <a:t>буває</a:t>
            </a:r>
            <a:r>
              <a:rPr lang="ru-RU" dirty="0">
                <a:latin typeface="Comic Sans MS" panose="030F0702030302020204" pitchFamily="66" charset="0"/>
              </a:rPr>
              <a:t> </a:t>
            </a:r>
            <a:r>
              <a:rPr lang="ru-RU" dirty="0" err="1">
                <a:latin typeface="Comic Sans MS" panose="030F0702030302020204" pitchFamily="66" charset="0"/>
              </a:rPr>
              <a:t>від</a:t>
            </a:r>
            <a:r>
              <a:rPr lang="ru-RU" dirty="0">
                <a:latin typeface="Comic Sans MS" panose="030F0702030302020204" pitchFamily="66" charset="0"/>
              </a:rPr>
              <a:t> </a:t>
            </a:r>
            <a:r>
              <a:rPr lang="ru-RU" dirty="0" err="1">
                <a:latin typeface="Comic Sans MS" panose="030F0702030302020204" pitchFamily="66" charset="0"/>
              </a:rPr>
              <a:t>кількох</a:t>
            </a:r>
            <a:r>
              <a:rPr lang="ru-RU" dirty="0">
                <a:latin typeface="Comic Sans MS" panose="030F0702030302020204" pitchFamily="66" charset="0"/>
              </a:rPr>
              <a:t> </a:t>
            </a:r>
            <a:r>
              <a:rPr lang="ru-RU" dirty="0" err="1">
                <a:latin typeface="Comic Sans MS" panose="030F0702030302020204" pitchFamily="66" charset="0"/>
              </a:rPr>
              <a:t>міліметрів</a:t>
            </a:r>
            <a:r>
              <a:rPr lang="ru-RU" dirty="0">
                <a:latin typeface="Comic Sans MS" panose="030F0702030302020204" pitchFamily="66" charset="0"/>
              </a:rPr>
              <a:t> до </a:t>
            </a:r>
            <a:r>
              <a:rPr lang="ru-RU" dirty="0" err="1">
                <a:latin typeface="Comic Sans MS" panose="030F0702030302020204" pitchFamily="66" charset="0"/>
              </a:rPr>
              <a:t>метрів</a:t>
            </a:r>
            <a:r>
              <a:rPr lang="ru-RU" dirty="0">
                <a:latin typeface="Comic Sans MS" panose="030F0702030302020204" pitchFamily="66" charset="0"/>
              </a:rPr>
              <a:t>, </a:t>
            </a:r>
            <a:r>
              <a:rPr lang="ru-RU" dirty="0" err="1">
                <a:latin typeface="Comic Sans MS" panose="030F0702030302020204" pitchFamily="66" charset="0"/>
              </a:rPr>
              <a:t>товщина</a:t>
            </a:r>
            <a:r>
              <a:rPr lang="ru-RU" dirty="0">
                <a:latin typeface="Comic Sans MS" panose="030F0702030302020204" pitchFamily="66" charset="0"/>
              </a:rPr>
              <a:t> </a:t>
            </a:r>
            <a:r>
              <a:rPr lang="ru-RU" dirty="0" err="1">
                <a:latin typeface="Comic Sans MS" panose="030F0702030302020204" pitchFamily="66" charset="0"/>
              </a:rPr>
              <a:t>від</a:t>
            </a:r>
            <a:r>
              <a:rPr lang="ru-RU" dirty="0">
                <a:latin typeface="Comic Sans MS" panose="030F0702030302020204" pitchFamily="66" charset="0"/>
              </a:rPr>
              <a:t> 0,005 до 0,5 мм. </a:t>
            </a:r>
            <a:r>
              <a:rPr lang="ru-RU" dirty="0" err="1">
                <a:latin typeface="Comic Sans MS" panose="030F0702030302020204" pitchFamily="66" charset="0"/>
              </a:rPr>
              <a:t>Товщина</a:t>
            </a:r>
            <a:r>
              <a:rPr lang="ru-RU" dirty="0">
                <a:latin typeface="Comic Sans MS" panose="030F0702030302020204" pitchFamily="66" charset="0"/>
              </a:rPr>
              <a:t> </a:t>
            </a:r>
            <a:r>
              <a:rPr lang="ru-RU" dirty="0" err="1">
                <a:latin typeface="Comic Sans MS" panose="030F0702030302020204" pitchFamily="66" charset="0"/>
              </a:rPr>
              <a:t>волосся</a:t>
            </a:r>
            <a:r>
              <a:rPr lang="ru-RU" dirty="0">
                <a:latin typeface="Comic Sans MS" panose="030F0702030302020204" pitchFamily="66" charset="0"/>
              </a:rPr>
              <a:t> на </a:t>
            </a:r>
            <a:r>
              <a:rPr lang="ru-RU" dirty="0" err="1">
                <a:latin typeface="Comic Sans MS" panose="030F0702030302020204" pitchFamily="66" charset="0"/>
              </a:rPr>
              <a:t>голові</a:t>
            </a:r>
            <a:r>
              <a:rPr lang="ru-RU" dirty="0">
                <a:latin typeface="Comic Sans MS" panose="030F0702030302020204" pitchFamily="66" charset="0"/>
              </a:rPr>
              <a:t> </a:t>
            </a:r>
            <a:r>
              <a:rPr lang="ru-RU" dirty="0" err="1">
                <a:latin typeface="Comic Sans MS" panose="030F0702030302020204" pitchFamily="66" charset="0"/>
              </a:rPr>
              <a:t>залежить</a:t>
            </a:r>
            <a:r>
              <a:rPr lang="ru-RU" dirty="0">
                <a:latin typeface="Comic Sans MS" panose="030F0702030302020204" pitchFamily="66" charset="0"/>
              </a:rPr>
              <a:t> </a:t>
            </a:r>
            <a:r>
              <a:rPr lang="ru-RU" dirty="0" err="1">
                <a:latin typeface="Comic Sans MS" panose="030F0702030302020204" pitchFamily="66" charset="0"/>
              </a:rPr>
              <a:t>від</a:t>
            </a:r>
            <a:r>
              <a:rPr lang="ru-RU" dirty="0">
                <a:latin typeface="Comic Sans MS" panose="030F0702030302020204" pitchFamily="66" charset="0"/>
              </a:rPr>
              <a:t> </a:t>
            </a:r>
            <a:r>
              <a:rPr lang="ru-RU" dirty="0" err="1">
                <a:latin typeface="Comic Sans MS" panose="030F0702030302020204" pitchFamily="66" charset="0"/>
              </a:rPr>
              <a:t>його</a:t>
            </a:r>
            <a:r>
              <a:rPr lang="ru-RU" dirty="0">
                <a:latin typeface="Comic Sans MS" panose="030F0702030302020204" pitchFamily="66" charset="0"/>
              </a:rPr>
              <a:t> </a:t>
            </a:r>
            <a:r>
              <a:rPr lang="ru-RU" dirty="0" err="1">
                <a:latin typeface="Comic Sans MS" panose="030F0702030302020204" pitchFamily="66" charset="0"/>
              </a:rPr>
              <a:t>кольору</a:t>
            </a:r>
            <a:r>
              <a:rPr lang="ru-RU" dirty="0">
                <a:latin typeface="Comic Sans MS" panose="030F0702030302020204" pitchFamily="66" charset="0"/>
              </a:rPr>
              <a:t>.  </a:t>
            </a:r>
            <a:r>
              <a:rPr lang="ru-RU" dirty="0" err="1">
                <a:latin typeface="Comic Sans MS" panose="030F0702030302020204" pitchFamily="66" charset="0"/>
              </a:rPr>
              <a:t>Кожна</a:t>
            </a:r>
            <a:r>
              <a:rPr lang="ru-RU" dirty="0">
                <a:latin typeface="Comic Sans MS" panose="030F0702030302020204" pitchFamily="66" charset="0"/>
              </a:rPr>
              <a:t> </a:t>
            </a:r>
            <a:r>
              <a:rPr lang="ru-RU" dirty="0" err="1">
                <a:latin typeface="Comic Sans MS" panose="030F0702030302020204" pitchFamily="66" charset="0"/>
              </a:rPr>
              <a:t>волосина</a:t>
            </a:r>
            <a:r>
              <a:rPr lang="ru-RU" dirty="0">
                <a:latin typeface="Comic Sans MS" panose="030F0702030302020204" pitchFamily="66" charset="0"/>
              </a:rPr>
              <a:t> </a:t>
            </a:r>
            <a:r>
              <a:rPr lang="ru-RU" dirty="0" err="1">
                <a:latin typeface="Comic Sans MS" panose="030F0702030302020204" pitchFamily="66" charset="0"/>
              </a:rPr>
              <a:t>має</a:t>
            </a:r>
            <a:r>
              <a:rPr lang="ru-RU" dirty="0">
                <a:latin typeface="Comic Sans MS" panose="030F0702030302020204" pitchFamily="66" charset="0"/>
              </a:rPr>
              <a:t> </a:t>
            </a:r>
            <a:r>
              <a:rPr lang="ru-RU" dirty="0" err="1">
                <a:latin typeface="Comic Sans MS" panose="030F0702030302020204" pitchFamily="66" charset="0"/>
              </a:rPr>
              <a:t>стрижень</a:t>
            </a:r>
            <a:r>
              <a:rPr lang="ru-RU" dirty="0">
                <a:latin typeface="Comic Sans MS" panose="030F0702030302020204" pitchFamily="66" charset="0"/>
              </a:rPr>
              <a:t> і </a:t>
            </a:r>
            <a:r>
              <a:rPr lang="ru-RU" dirty="0" err="1">
                <a:latin typeface="Comic Sans MS" panose="030F0702030302020204" pitchFamily="66" charset="0"/>
              </a:rPr>
              <a:t>корінь</a:t>
            </a:r>
            <a:r>
              <a:rPr lang="ru-RU" dirty="0">
                <a:latin typeface="Comic Sans MS" panose="030F0702030302020204" pitchFamily="66" charset="0"/>
              </a:rPr>
              <a:t>. </a:t>
            </a:r>
            <a:r>
              <a:rPr lang="ru-RU" dirty="0" err="1">
                <a:latin typeface="Comic Sans MS" panose="030F0702030302020204" pitchFamily="66" charset="0"/>
              </a:rPr>
              <a:t>Стрижень</a:t>
            </a:r>
            <a:r>
              <a:rPr lang="ru-RU" dirty="0">
                <a:latin typeface="Comic Sans MS" panose="030F0702030302020204" pitchFamily="66" charset="0"/>
              </a:rPr>
              <a:t> </a:t>
            </a:r>
            <a:r>
              <a:rPr lang="ru-RU" dirty="0" err="1">
                <a:latin typeface="Comic Sans MS" panose="030F0702030302020204" pitchFamily="66" charset="0"/>
              </a:rPr>
              <a:t>волосини</a:t>
            </a:r>
            <a:r>
              <a:rPr lang="ru-RU" dirty="0">
                <a:latin typeface="Comic Sans MS" panose="030F0702030302020204" pitchFamily="66" charset="0"/>
              </a:rPr>
              <a:t> </a:t>
            </a:r>
            <a:r>
              <a:rPr lang="ru-RU" dirty="0" err="1">
                <a:latin typeface="Comic Sans MS" panose="030F0702030302020204" pitchFamily="66" charset="0"/>
              </a:rPr>
              <a:t>випинається</a:t>
            </a:r>
            <a:r>
              <a:rPr lang="ru-RU" dirty="0">
                <a:latin typeface="Comic Sans MS" panose="030F0702030302020204" pitchFamily="66" charset="0"/>
              </a:rPr>
              <a:t> над </a:t>
            </a:r>
            <a:r>
              <a:rPr lang="ru-RU" dirty="0" err="1">
                <a:latin typeface="Comic Sans MS" panose="030F0702030302020204" pitchFamily="66" charset="0"/>
              </a:rPr>
              <a:t>поверхнею</a:t>
            </a:r>
            <a:r>
              <a:rPr lang="ru-RU" dirty="0">
                <a:latin typeface="Comic Sans MS" panose="030F0702030302020204" pitchFamily="66" charset="0"/>
              </a:rPr>
              <a:t> </a:t>
            </a:r>
            <a:r>
              <a:rPr lang="ru-RU" dirty="0" err="1">
                <a:latin typeface="Comic Sans MS" panose="030F0702030302020204" pitchFamily="66" charset="0"/>
              </a:rPr>
              <a:t>шкіри</a:t>
            </a:r>
            <a:r>
              <a:rPr lang="ru-RU" dirty="0">
                <a:latin typeface="Comic Sans MS" panose="030F0702030302020204" pitchFamily="66" charset="0"/>
              </a:rPr>
              <a:t>, </a:t>
            </a:r>
            <a:r>
              <a:rPr lang="ru-RU" dirty="0" err="1">
                <a:latin typeface="Comic Sans MS" panose="030F0702030302020204" pitchFamily="66" charset="0"/>
              </a:rPr>
              <a:t>корінь</a:t>
            </a:r>
            <a:r>
              <a:rPr lang="ru-RU" dirty="0">
                <a:latin typeface="Comic Sans MS" panose="030F0702030302020204" pitchFamily="66" charset="0"/>
              </a:rPr>
              <a:t> утоплений в </a:t>
            </a:r>
            <a:r>
              <a:rPr lang="ru-RU" dirty="0" err="1">
                <a:latin typeface="Comic Sans MS" panose="030F0702030302020204" pitchFamily="66" charset="0"/>
              </a:rPr>
              <a:t>епідерміс</a:t>
            </a:r>
            <a:r>
              <a:rPr lang="ru-RU" dirty="0">
                <a:latin typeface="Comic Sans MS" panose="030F0702030302020204" pitchFamily="66" charset="0"/>
              </a:rPr>
              <a:t> і дерму.</a:t>
            </a:r>
          </a:p>
        </p:txBody>
      </p:sp>
    </p:spTree>
    <p:extLst>
      <p:ext uri="{BB962C8B-B14F-4D97-AF65-F5344CB8AC3E}">
        <p14:creationId xmlns:p14="http://schemas.microsoft.com/office/powerpoint/2010/main" val="20376120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err="1">
                <a:solidFill>
                  <a:schemeClr val="tx2">
                    <a:lumMod val="90000"/>
                    <a:lumOff val="10000"/>
                  </a:schemeClr>
                </a:solidFill>
                <a:latin typeface="Comic Sans MS" panose="030F0702030302020204" pitchFamily="66" charset="0"/>
              </a:rPr>
              <a:t>Типи</a:t>
            </a:r>
            <a:r>
              <a:rPr lang="ru-RU" b="1" u="sng" dirty="0">
                <a:solidFill>
                  <a:schemeClr val="tx2">
                    <a:lumMod val="90000"/>
                    <a:lumOff val="10000"/>
                  </a:schemeClr>
                </a:solidFill>
                <a:latin typeface="Comic Sans MS" panose="030F0702030302020204" pitchFamily="66" charset="0"/>
              </a:rPr>
              <a:t> </a:t>
            </a:r>
            <a:r>
              <a:rPr lang="ru-RU" b="1" u="sng" dirty="0" err="1">
                <a:solidFill>
                  <a:schemeClr val="tx2">
                    <a:lumMod val="90000"/>
                    <a:lumOff val="10000"/>
                  </a:schemeClr>
                </a:solidFill>
                <a:latin typeface="Comic Sans MS" panose="030F0702030302020204" pitchFamily="66" charset="0"/>
              </a:rPr>
              <a:t>волосся</a:t>
            </a:r>
            <a:r>
              <a:rPr lang="ru-RU" dirty="0">
                <a:solidFill>
                  <a:schemeClr val="tx2">
                    <a:lumMod val="90000"/>
                    <a:lumOff val="10000"/>
                  </a:schemeClr>
                </a:solidFill>
              </a:rPr>
              <a:t>:</a:t>
            </a:r>
          </a:p>
        </p:txBody>
      </p:sp>
      <p:sp>
        <p:nvSpPr>
          <p:cNvPr id="3" name="Объект 2"/>
          <p:cNvSpPr>
            <a:spLocks noGrp="1"/>
          </p:cNvSpPr>
          <p:nvPr>
            <p:ph idx="1"/>
          </p:nvPr>
        </p:nvSpPr>
        <p:spPr/>
        <p:txBody>
          <a:bodyPr>
            <a:normAutofit lnSpcReduction="10000"/>
          </a:bodyPr>
          <a:lstStyle/>
          <a:p>
            <a:r>
              <a:rPr lang="ru-RU" sz="2400" u="sng" dirty="0" err="1">
                <a:latin typeface="Comic Sans MS" panose="030F0702030302020204" pitchFamily="66" charset="0"/>
              </a:rPr>
              <a:t>Жирне</a:t>
            </a:r>
            <a:r>
              <a:rPr lang="ru-RU" sz="2400" u="sng" dirty="0">
                <a:latin typeface="Comic Sans MS" panose="030F0702030302020204" pitchFamily="66" charset="0"/>
              </a:rPr>
              <a:t> </a:t>
            </a:r>
            <a:r>
              <a:rPr lang="ru-RU" sz="2400" u="sng" dirty="0" err="1">
                <a:latin typeface="Comic Sans MS" panose="030F0702030302020204" pitchFamily="66" charset="0"/>
              </a:rPr>
              <a:t>волосся</a:t>
            </a:r>
            <a:r>
              <a:rPr lang="ru-RU" sz="2400" u="sng" dirty="0">
                <a:latin typeface="Comic Sans MS" panose="030F0702030302020204" pitchFamily="66" charset="0"/>
              </a:rPr>
              <a:t>. </a:t>
            </a:r>
            <a:r>
              <a:rPr lang="ru-RU" dirty="0">
                <a:latin typeface="Comic Sans MS" panose="030F0702030302020204" pitchFamily="66" charset="0"/>
              </a:rPr>
              <a:t>Як правило, люди з жирною </a:t>
            </a:r>
            <a:r>
              <a:rPr lang="ru-RU" dirty="0" err="1">
                <a:latin typeface="Comic Sans MS" panose="030F0702030302020204" pitchFamily="66" charset="0"/>
              </a:rPr>
              <a:t>шкірою</a:t>
            </a:r>
            <a:r>
              <a:rPr lang="ru-RU" dirty="0">
                <a:latin typeface="Comic Sans MS" panose="030F0702030302020204" pitchFamily="66" charset="0"/>
              </a:rPr>
              <a:t> </a:t>
            </a:r>
            <a:r>
              <a:rPr lang="ru-RU" dirty="0" err="1">
                <a:latin typeface="Comic Sans MS" panose="030F0702030302020204" pitchFamily="66" charset="0"/>
              </a:rPr>
              <a:t>мають</a:t>
            </a:r>
            <a:r>
              <a:rPr lang="ru-RU" dirty="0">
                <a:latin typeface="Comic Sans MS" panose="030F0702030302020204" pitchFamily="66" charset="0"/>
              </a:rPr>
              <a:t> і </a:t>
            </a:r>
            <a:r>
              <a:rPr lang="ru-RU" dirty="0" err="1">
                <a:latin typeface="Comic Sans MS" panose="030F0702030302020204" pitchFamily="66" charset="0"/>
              </a:rPr>
              <a:t>жирне</a:t>
            </a:r>
            <a:r>
              <a:rPr lang="ru-RU" dirty="0">
                <a:latin typeface="Comic Sans MS" panose="030F0702030302020204" pitchFamily="66" charset="0"/>
              </a:rPr>
              <a:t> </a:t>
            </a:r>
            <a:r>
              <a:rPr lang="ru-RU" dirty="0" err="1">
                <a:latin typeface="Comic Sans MS" panose="030F0702030302020204" pitchFamily="66" charset="0"/>
              </a:rPr>
              <a:t>волосся</a:t>
            </a:r>
            <a:r>
              <a:rPr lang="ru-RU" dirty="0">
                <a:latin typeface="Comic Sans MS" panose="030F0702030302020204" pitchFamily="66" charset="0"/>
              </a:rPr>
              <a:t>. </a:t>
            </a:r>
            <a:r>
              <a:rPr lang="ru-RU" dirty="0" err="1">
                <a:latin typeface="Comic Sans MS" panose="030F0702030302020204" pitchFamily="66" charset="0"/>
              </a:rPr>
              <a:t>Цьому</a:t>
            </a:r>
            <a:r>
              <a:rPr lang="ru-RU" dirty="0">
                <a:latin typeface="Comic Sans MS" panose="030F0702030302020204" pitchFamily="66" charset="0"/>
              </a:rPr>
              <a:t> причина — </a:t>
            </a:r>
            <a:r>
              <a:rPr lang="ru-RU" dirty="0" err="1">
                <a:latin typeface="Comic Sans MS" panose="030F0702030302020204" pitchFamily="66" charset="0"/>
              </a:rPr>
              <a:t>гіперактивність</a:t>
            </a:r>
            <a:r>
              <a:rPr lang="ru-RU" dirty="0">
                <a:latin typeface="Comic Sans MS" panose="030F0702030302020204" pitchFamily="66" charset="0"/>
              </a:rPr>
              <a:t> </a:t>
            </a:r>
            <a:r>
              <a:rPr lang="ru-RU" dirty="0" err="1">
                <a:latin typeface="Comic Sans MS" panose="030F0702030302020204" pitchFamily="66" charset="0"/>
              </a:rPr>
              <a:t>сальних</a:t>
            </a:r>
            <a:r>
              <a:rPr lang="ru-RU" dirty="0">
                <a:latin typeface="Comic Sans MS" panose="030F0702030302020204" pitchFamily="66" charset="0"/>
              </a:rPr>
              <a:t> </a:t>
            </a:r>
            <a:r>
              <a:rPr lang="ru-RU" dirty="0" err="1">
                <a:latin typeface="Comic Sans MS" panose="030F0702030302020204" pitchFamily="66" charset="0"/>
              </a:rPr>
              <a:t>залоз</a:t>
            </a:r>
            <a:r>
              <a:rPr lang="ru-RU" dirty="0">
                <a:latin typeface="Comic Sans MS" panose="030F0702030302020204" pitchFamily="66" charset="0"/>
              </a:rPr>
              <a:t>, </a:t>
            </a:r>
            <a:r>
              <a:rPr lang="ru-RU" dirty="0" err="1">
                <a:latin typeface="Comic Sans MS" panose="030F0702030302020204" pitchFamily="66" charset="0"/>
              </a:rPr>
              <a:t>які</a:t>
            </a:r>
            <a:r>
              <a:rPr lang="ru-RU" dirty="0">
                <a:latin typeface="Comic Sans MS" panose="030F0702030302020204" pitchFamily="66" charset="0"/>
              </a:rPr>
              <a:t> </a:t>
            </a:r>
            <a:r>
              <a:rPr lang="ru-RU" dirty="0" err="1">
                <a:latin typeface="Comic Sans MS" panose="030F0702030302020204" pitchFamily="66" charset="0"/>
              </a:rPr>
              <a:t>виробляють</a:t>
            </a:r>
            <a:r>
              <a:rPr lang="ru-RU" dirty="0">
                <a:latin typeface="Comic Sans MS" panose="030F0702030302020204" pitchFamily="66" charset="0"/>
              </a:rPr>
              <a:t> </a:t>
            </a:r>
            <a:r>
              <a:rPr lang="ru-RU" dirty="0" err="1">
                <a:latin typeface="Comic Sans MS" panose="030F0702030302020204" pitchFamily="66" charset="0"/>
              </a:rPr>
              <a:t>занадто</a:t>
            </a:r>
            <a:r>
              <a:rPr lang="ru-RU" dirty="0">
                <a:latin typeface="Comic Sans MS" panose="030F0702030302020204" pitchFamily="66" charset="0"/>
              </a:rPr>
              <a:t> </a:t>
            </a:r>
            <a:r>
              <a:rPr lang="ru-RU" dirty="0" err="1">
                <a:latin typeface="Comic Sans MS" panose="030F0702030302020204" pitchFamily="66" charset="0"/>
              </a:rPr>
              <a:t>багато</a:t>
            </a:r>
            <a:r>
              <a:rPr lang="ru-RU" dirty="0">
                <a:latin typeface="Comic Sans MS" panose="030F0702030302020204" pitchFamily="66" charset="0"/>
              </a:rPr>
              <a:t> </a:t>
            </a:r>
            <a:r>
              <a:rPr lang="ru-RU" dirty="0" err="1">
                <a:latin typeface="Comic Sans MS" panose="030F0702030302020204" pitchFamily="66" charset="0"/>
              </a:rPr>
              <a:t>змащення</a:t>
            </a:r>
            <a:r>
              <a:rPr lang="ru-RU" dirty="0">
                <a:latin typeface="Comic Sans MS" panose="030F0702030302020204" pitchFamily="66" charset="0"/>
              </a:rPr>
              <a:t>, тому </a:t>
            </a:r>
            <a:r>
              <a:rPr lang="ru-RU" dirty="0" err="1">
                <a:latin typeface="Comic Sans MS" panose="030F0702030302020204" pitchFamily="66" charset="0"/>
              </a:rPr>
              <a:t>волосся</a:t>
            </a:r>
            <a:r>
              <a:rPr lang="ru-RU" dirty="0">
                <a:latin typeface="Comic Sans MS" panose="030F0702030302020204" pitchFamily="66" charset="0"/>
              </a:rPr>
              <a:t> </a:t>
            </a:r>
            <a:r>
              <a:rPr lang="ru-RU" dirty="0" err="1">
                <a:latin typeface="Comic Sans MS" panose="030F0702030302020204" pitchFamily="66" charset="0"/>
              </a:rPr>
              <a:t>виглядає</a:t>
            </a:r>
            <a:r>
              <a:rPr lang="ru-RU" dirty="0">
                <a:latin typeface="Comic Sans MS" panose="030F0702030302020204" pitchFamily="66" charset="0"/>
              </a:rPr>
              <a:t> як </a:t>
            </a:r>
            <a:r>
              <a:rPr lang="ru-RU" dirty="0" err="1">
                <a:latin typeface="Comic Sans MS" panose="030F0702030302020204" pitchFamily="66" charset="0"/>
              </a:rPr>
              <a:t>масне</a:t>
            </a:r>
            <a:r>
              <a:rPr lang="ru-RU" dirty="0">
                <a:latin typeface="Comic Sans MS" panose="030F0702030302020204" pitchFamily="66" charset="0"/>
              </a:rPr>
              <a:t> та </a:t>
            </a:r>
            <a:r>
              <a:rPr lang="ru-RU" dirty="0" err="1">
                <a:latin typeface="Comic Sans MS" panose="030F0702030302020204" pitchFamily="66" charset="0"/>
              </a:rPr>
              <a:t>неохайне</a:t>
            </a:r>
            <a:r>
              <a:rPr lang="ru-RU" dirty="0">
                <a:latin typeface="Comic Sans MS" panose="030F0702030302020204" pitchFamily="66" charset="0"/>
              </a:rPr>
              <a:t>. </a:t>
            </a:r>
            <a:r>
              <a:rPr lang="ru-RU" dirty="0" err="1">
                <a:latin typeface="Comic Sans MS" panose="030F0702030302020204" pitchFamily="66" charset="0"/>
              </a:rPr>
              <a:t>Таке</a:t>
            </a:r>
            <a:r>
              <a:rPr lang="ru-RU" dirty="0">
                <a:latin typeface="Comic Sans MS" panose="030F0702030302020204" pitchFamily="66" charset="0"/>
              </a:rPr>
              <a:t> </a:t>
            </a:r>
            <a:r>
              <a:rPr lang="ru-RU" dirty="0" err="1">
                <a:latin typeface="Comic Sans MS" panose="030F0702030302020204" pitchFamily="66" charset="0"/>
              </a:rPr>
              <a:t>волосся</a:t>
            </a:r>
            <a:r>
              <a:rPr lang="ru-RU" dirty="0">
                <a:latin typeface="Comic Sans MS" panose="030F0702030302020204" pitchFamily="66" charset="0"/>
              </a:rPr>
              <a:t> </a:t>
            </a:r>
            <a:r>
              <a:rPr lang="ru-RU" dirty="0" err="1">
                <a:latin typeface="Comic Sans MS" panose="030F0702030302020204" pitchFamily="66" charset="0"/>
              </a:rPr>
              <a:t>потрібно</a:t>
            </a:r>
            <a:r>
              <a:rPr lang="ru-RU" dirty="0">
                <a:latin typeface="Comic Sans MS" panose="030F0702030302020204" pitchFamily="66" charset="0"/>
              </a:rPr>
              <a:t> </a:t>
            </a:r>
            <a:r>
              <a:rPr lang="ru-RU" dirty="0" err="1">
                <a:latin typeface="Comic Sans MS" panose="030F0702030302020204" pitchFamily="66" charset="0"/>
              </a:rPr>
              <a:t>мити</a:t>
            </a:r>
            <a:r>
              <a:rPr lang="ru-RU" dirty="0">
                <a:latin typeface="Comic Sans MS" panose="030F0702030302020204" pitchFamily="66" charset="0"/>
              </a:rPr>
              <a:t> кожного дня </a:t>
            </a:r>
            <a:r>
              <a:rPr lang="ru-RU" dirty="0" err="1">
                <a:latin typeface="Comic Sans MS" panose="030F0702030302020204" pitchFamily="66" charset="0"/>
              </a:rPr>
              <a:t>м’яким</a:t>
            </a:r>
            <a:r>
              <a:rPr lang="ru-RU" dirty="0">
                <a:latin typeface="Comic Sans MS" panose="030F0702030302020204" pitchFamily="66" charset="0"/>
              </a:rPr>
              <a:t> шампунем, </a:t>
            </a:r>
            <a:r>
              <a:rPr lang="ru-RU" dirty="0" err="1">
                <a:latin typeface="Comic Sans MS" panose="030F0702030302020204" pitchFamily="66" charset="0"/>
              </a:rPr>
              <a:t>призначеним</a:t>
            </a:r>
            <a:r>
              <a:rPr lang="ru-RU" dirty="0">
                <a:latin typeface="Comic Sans MS" panose="030F0702030302020204" pitchFamily="66" charset="0"/>
              </a:rPr>
              <a:t> </a:t>
            </a:r>
            <a:r>
              <a:rPr lang="ru-RU" dirty="0" err="1">
                <a:latin typeface="Comic Sans MS" panose="030F0702030302020204" pitchFamily="66" charset="0"/>
              </a:rPr>
              <a:t>спеціально</a:t>
            </a:r>
            <a:r>
              <a:rPr lang="ru-RU" dirty="0">
                <a:latin typeface="Comic Sans MS" panose="030F0702030302020204" pitchFamily="66" charset="0"/>
              </a:rPr>
              <a:t> для жирного </a:t>
            </a:r>
            <a:r>
              <a:rPr lang="ru-RU" dirty="0" err="1">
                <a:latin typeface="Comic Sans MS" panose="030F0702030302020204" pitchFamily="66" charset="0"/>
              </a:rPr>
              <a:t>волосся</a:t>
            </a:r>
            <a:r>
              <a:rPr lang="ru-RU" dirty="0">
                <a:latin typeface="Comic Sans MS" panose="030F0702030302020204" pitchFamily="66" charset="0"/>
              </a:rPr>
              <a:t>.</a:t>
            </a:r>
          </a:p>
        </p:txBody>
      </p:sp>
    </p:spTree>
    <p:extLst>
      <p:ext uri="{BB962C8B-B14F-4D97-AF65-F5344CB8AC3E}">
        <p14:creationId xmlns:p14="http://schemas.microsoft.com/office/powerpoint/2010/main" val="1410336335"/>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TotalTime>
  <Words>1204</Words>
  <Application>Microsoft Office PowerPoint</Application>
  <PresentationFormat>Экран (4:3)</PresentationFormat>
  <Paragraphs>62</Paragraphs>
  <Slides>46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46</vt:i4>
      </vt:variant>
    </vt:vector>
  </HeadingPairs>
  <TitlesOfParts>
    <vt:vector size="47" baseType="lpstr">
      <vt:lpstr>Кутюр</vt:lpstr>
      <vt:lpstr>Презентація на тему: «Волосся людини»</vt:lpstr>
      <vt:lpstr>Волосся</vt:lpstr>
      <vt:lpstr>Будова волосся</vt:lpstr>
      <vt:lpstr>Презентация PowerPoint</vt:lpstr>
      <vt:lpstr>Примірний хімічний склад здорового волосся такий:</vt:lpstr>
      <vt:lpstr>Презентация PowerPoint</vt:lpstr>
      <vt:lpstr>У добу волосся виростають на 0,35-0,4 мм. За все життя загальний приріст довжини волосся у людини становить приблизно 30 метрів.</vt:lpstr>
      <vt:lpstr>Презентация PowerPoint</vt:lpstr>
      <vt:lpstr>Типи волосся:</vt:lpstr>
      <vt:lpstr>Презентация PowerPoint</vt:lpstr>
      <vt:lpstr>Презентация PowerPoint</vt:lpstr>
      <vt:lpstr>Презентация PowerPoint</vt:lpstr>
      <vt:lpstr>Також дуже важливим є догляд за волоссям</vt:lpstr>
      <vt:lpstr>Презентация PowerPoint</vt:lpstr>
      <vt:lpstr>Випадіння волосся</vt:lpstr>
      <vt:lpstr>Презентация PowerPoint</vt:lpstr>
      <vt:lpstr>Презентация PowerPoint</vt:lpstr>
      <vt:lpstr>Презентация PowerPoint</vt:lpstr>
      <vt:lpstr>Кожен волосок з'являється в окремому фолікулі і проходить повний цикл свого життя, що складається з трьох фаз:</vt:lpstr>
      <vt:lpstr>Розглянемо, які можуть бути причини випадіння волосся у жінок.</vt:lpstr>
      <vt:lpstr>Однією з основних причин випадіння волосся є стреси.</vt:lpstr>
      <vt:lpstr>Основні причини того, що волосся січеться:</vt:lpstr>
      <vt:lpstr>Презентация PowerPoint</vt:lpstr>
      <vt:lpstr>Пошкоджене волосся</vt:lpstr>
      <vt:lpstr>Найпростіший спосіб застрахуватися від появи посічених кінчиків, – регулярно підстригати волосся </vt:lpstr>
      <vt:lpstr>Обрізання пошкоджених кінчиків волосся</vt:lpstr>
      <vt:lpstr>Ми часто не робимо це, економлячи свій час або прагнучи скоріше відростити розкішну шевелюру. Проте при цьому не враховуємо, що якщо волосся починає розшаровуватися, то потім потрібно буде підстригтися набагато коротше, ніж у разі "профілактики" .</vt:lpstr>
      <vt:lpstr>Від чого залежить колір волосся?</vt:lpstr>
      <vt:lpstr>еумеланін і феомеланін</vt:lpstr>
      <vt:lpstr>Основні кольори волосся – це чорний, коричневий, блонд, русявий і рудий</vt:lpstr>
      <vt:lpstr>Круглі або овальні гранули меланіну визначають рудий колір волосся. Якщо подовжені гранули поєднуються з круглими і овальними волосся має рудо-коричневий відтінок. Подовжені молекули в поєднанні з невеликою кількістю круглих, дають волоссю чорний колір з рудим відтінком. </vt:lpstr>
      <vt:lpstr>Чорне волосся містить значно більше пігменту, ніж світле. Цікаво, що у брюнеток волосся набагато більше, ніж у блондинок і руденьких.</vt:lpstr>
      <vt:lpstr>Дівчат з коричневим кольором волосся прийнято називати шатенками</vt:lpstr>
      <vt:lpstr>Колір блонд – досить рідкісний. Саме тому, напевно, натуральні блондинки користуються таким успіхом у чоловіків. </vt:lpstr>
      <vt:lpstr>Русявий (світло коричнево-сірий) колір волосся деякі ототожнюють з кольором блонд</vt:lpstr>
      <vt:lpstr>Відтінки русявого волосся</vt:lpstr>
      <vt:lpstr>Руде волосся</vt:lpstr>
      <vt:lpstr>Презентация PowerPoint</vt:lpstr>
      <vt:lpstr>Презентация PowerPoint</vt:lpstr>
      <vt:lpstr>Презентация PowerPoint</vt:lpstr>
      <vt:lpstr>Презентация PowerPoint</vt:lpstr>
      <vt:lpstr>«Чому сивіє волосся?» </vt:lpstr>
      <vt:lpstr>Сиве волосся</vt:lpstr>
      <vt:lpstr>З часом відбувається зниження вироблення меланіну, волосся перестає бути яскравим і сивіє. Крім кольору, волосся позбавляються і еластичності, яку їм надавав меланін .</vt:lpstr>
      <vt:lpstr>Презентация PowerPoint</vt:lpstr>
      <vt:lpstr>Дякую за увагу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32</cp:revision>
  <dcterms:created xsi:type="dcterms:W3CDTF">2014-09-20T11:26:01Z</dcterms:created>
  <dcterms:modified xsi:type="dcterms:W3CDTF">2014-09-23T05:10:49Z</dcterms:modified>
</cp:coreProperties>
</file>